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449" r:id="rId3"/>
    <p:sldId id="409" r:id="rId4"/>
    <p:sldId id="394" r:id="rId5"/>
    <p:sldId id="410" r:id="rId6"/>
    <p:sldId id="411" r:id="rId7"/>
    <p:sldId id="412" r:id="rId8"/>
    <p:sldId id="444" r:id="rId9"/>
    <p:sldId id="397" r:id="rId10"/>
    <p:sldId id="398" r:id="rId11"/>
    <p:sldId id="413" r:id="rId12"/>
    <p:sldId id="414" r:id="rId13"/>
    <p:sldId id="419" r:id="rId14"/>
    <p:sldId id="425" r:id="rId15"/>
    <p:sldId id="420" r:id="rId16"/>
    <p:sldId id="421" r:id="rId17"/>
    <p:sldId id="422" r:id="rId18"/>
    <p:sldId id="423" r:id="rId19"/>
    <p:sldId id="424" r:id="rId20"/>
    <p:sldId id="426" r:id="rId21"/>
    <p:sldId id="442" r:id="rId22"/>
    <p:sldId id="415" r:id="rId23"/>
    <p:sldId id="416" r:id="rId24"/>
    <p:sldId id="417" r:id="rId25"/>
    <p:sldId id="418" r:id="rId26"/>
    <p:sldId id="427" r:id="rId27"/>
    <p:sldId id="428" r:id="rId28"/>
    <p:sldId id="438" r:id="rId29"/>
    <p:sldId id="433" r:id="rId30"/>
    <p:sldId id="400" r:id="rId31"/>
    <p:sldId id="429" r:id="rId32"/>
    <p:sldId id="430" r:id="rId33"/>
    <p:sldId id="401" r:id="rId34"/>
    <p:sldId id="443" r:id="rId35"/>
    <p:sldId id="402" r:id="rId36"/>
    <p:sldId id="434" r:id="rId37"/>
    <p:sldId id="404" r:id="rId38"/>
    <p:sldId id="435" r:id="rId39"/>
    <p:sldId id="405" r:id="rId40"/>
    <p:sldId id="431" r:id="rId41"/>
    <p:sldId id="432" r:id="rId42"/>
    <p:sldId id="406" r:id="rId43"/>
    <p:sldId id="445" r:id="rId44"/>
    <p:sldId id="436" r:id="rId45"/>
    <p:sldId id="407" r:id="rId46"/>
    <p:sldId id="408" r:id="rId47"/>
    <p:sldId id="437" r:id="rId48"/>
    <p:sldId id="439" r:id="rId49"/>
    <p:sldId id="441" r:id="rId50"/>
    <p:sldId id="446" r:id="rId51"/>
    <p:sldId id="440" r:id="rId52"/>
    <p:sldId id="447" r:id="rId53"/>
    <p:sldId id="448" r:id="rId54"/>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025F45-40A6-481F-93F5-670A9F1ADE03}" v="1105" dt="2022-03-31T00:02:23.567"/>
  </p1510:revLst>
</p1510:revInfo>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TÁVIO CARLOS ANTUNES DE OLIVEIRA" userId="5827d31124b2a73e" providerId="LiveId" clId="{9A025F45-40A6-481F-93F5-670A9F1ADE03}"/>
    <pc:docChg chg="undo custSel addSld delSld modSld sldOrd">
      <pc:chgData name="OTÁVIO CARLOS ANTUNES DE OLIVEIRA" userId="5827d31124b2a73e" providerId="LiveId" clId="{9A025F45-40A6-481F-93F5-670A9F1ADE03}" dt="2022-03-31T23:45:01.900" v="4858" actId="255"/>
      <pc:docMkLst>
        <pc:docMk/>
      </pc:docMkLst>
      <pc:sldChg chg="addSp delSp modSp mod">
        <pc:chgData name="OTÁVIO CARLOS ANTUNES DE OLIVEIRA" userId="5827d31124b2a73e" providerId="LiveId" clId="{9A025F45-40A6-481F-93F5-670A9F1ADE03}" dt="2022-03-28T13:36:07.850" v="15" actId="14100"/>
        <pc:sldMkLst>
          <pc:docMk/>
          <pc:sldMk cId="1492507840" sldId="256"/>
        </pc:sldMkLst>
        <pc:spChg chg="del">
          <ac:chgData name="OTÁVIO CARLOS ANTUNES DE OLIVEIRA" userId="5827d31124b2a73e" providerId="LiveId" clId="{9A025F45-40A6-481F-93F5-670A9F1ADE03}" dt="2022-03-28T13:34:57.821" v="0" actId="478"/>
          <ac:spMkLst>
            <pc:docMk/>
            <pc:sldMk cId="1492507840" sldId="256"/>
            <ac:spMk id="2" creationId="{C215F4D8-1D51-4E7A-B719-D801A279723F}"/>
          </ac:spMkLst>
        </pc:spChg>
        <pc:spChg chg="del">
          <ac:chgData name="OTÁVIO CARLOS ANTUNES DE OLIVEIRA" userId="5827d31124b2a73e" providerId="LiveId" clId="{9A025F45-40A6-481F-93F5-670A9F1ADE03}" dt="2022-03-28T13:34:58.681" v="1" actId="478"/>
          <ac:spMkLst>
            <pc:docMk/>
            <pc:sldMk cId="1492507840" sldId="256"/>
            <ac:spMk id="3" creationId="{54781301-E274-453B-A288-786482EDA923}"/>
          </ac:spMkLst>
        </pc:spChg>
        <pc:picChg chg="add mod modCrop">
          <ac:chgData name="OTÁVIO CARLOS ANTUNES DE OLIVEIRA" userId="5827d31124b2a73e" providerId="LiveId" clId="{9A025F45-40A6-481F-93F5-670A9F1ADE03}" dt="2022-03-28T13:36:07.850" v="15" actId="14100"/>
          <ac:picMkLst>
            <pc:docMk/>
            <pc:sldMk cId="1492507840" sldId="256"/>
            <ac:picMk id="5" creationId="{0AB523ED-CE96-4831-B766-58E465872A94}"/>
          </ac:picMkLst>
        </pc:picChg>
      </pc:sldChg>
      <pc:sldChg chg="del">
        <pc:chgData name="OTÁVIO CARLOS ANTUNES DE OLIVEIRA" userId="5827d31124b2a73e" providerId="LiveId" clId="{9A025F45-40A6-481F-93F5-670A9F1ADE03}" dt="2022-03-28T13:37:18.788" v="16" actId="47"/>
        <pc:sldMkLst>
          <pc:docMk/>
          <pc:sldMk cId="2723729054" sldId="257"/>
        </pc:sldMkLst>
      </pc:sldChg>
      <pc:sldChg chg="modSp">
        <pc:chgData name="OTÁVIO CARLOS ANTUNES DE OLIVEIRA" userId="5827d31124b2a73e" providerId="LiveId" clId="{9A025F45-40A6-481F-93F5-670A9F1ADE03}" dt="2022-03-28T14:59:46.037" v="356"/>
        <pc:sldMkLst>
          <pc:docMk/>
          <pc:sldMk cId="3582856801" sldId="398"/>
        </pc:sldMkLst>
        <pc:graphicFrameChg chg="mod">
          <ac:chgData name="OTÁVIO CARLOS ANTUNES DE OLIVEIRA" userId="5827d31124b2a73e" providerId="LiveId" clId="{9A025F45-40A6-481F-93F5-670A9F1ADE03}" dt="2022-03-28T14:59:46.037" v="356"/>
          <ac:graphicFrameMkLst>
            <pc:docMk/>
            <pc:sldMk cId="3582856801" sldId="398"/>
            <ac:graphicFrameMk id="4" creationId="{4CDD55A1-EF15-447C-AAF9-FF1A59A663DE}"/>
          </ac:graphicFrameMkLst>
        </pc:graphicFrameChg>
      </pc:sldChg>
      <pc:sldChg chg="addSp delSp modSp del mod">
        <pc:chgData name="OTÁVIO CARLOS ANTUNES DE OLIVEIRA" userId="5827d31124b2a73e" providerId="LiveId" clId="{9A025F45-40A6-481F-93F5-670A9F1ADE03}" dt="2022-03-28T16:28:35.438" v="2120" actId="47"/>
        <pc:sldMkLst>
          <pc:docMk/>
          <pc:sldMk cId="420242756" sldId="399"/>
        </pc:sldMkLst>
        <pc:spChg chg="add mod">
          <ac:chgData name="OTÁVIO CARLOS ANTUNES DE OLIVEIRA" userId="5827d31124b2a73e" providerId="LiveId" clId="{9A025F45-40A6-481F-93F5-670A9F1ADE03}" dt="2022-03-28T16:24:07.041" v="1975" actId="478"/>
          <ac:spMkLst>
            <pc:docMk/>
            <pc:sldMk cId="420242756" sldId="399"/>
            <ac:spMk id="3" creationId="{F9A2FF82-1249-4BBF-836B-396334CEEAE1}"/>
          </ac:spMkLst>
        </pc:spChg>
        <pc:graphicFrameChg chg="del mod">
          <ac:chgData name="OTÁVIO CARLOS ANTUNES DE OLIVEIRA" userId="5827d31124b2a73e" providerId="LiveId" clId="{9A025F45-40A6-481F-93F5-670A9F1ADE03}" dt="2022-03-28T16:24:07.041" v="1975" actId="478"/>
          <ac:graphicFrameMkLst>
            <pc:docMk/>
            <pc:sldMk cId="420242756" sldId="399"/>
            <ac:graphicFrameMk id="4" creationId="{20350BFA-034E-4EE0-B441-7D9BB8E9E51B}"/>
          </ac:graphicFrameMkLst>
        </pc:graphicFrameChg>
      </pc:sldChg>
      <pc:sldChg chg="addSp delSp modSp mod setBg delAnim modAnim">
        <pc:chgData name="OTÁVIO CARLOS ANTUNES DE OLIVEIRA" userId="5827d31124b2a73e" providerId="LiveId" clId="{9A025F45-40A6-481F-93F5-670A9F1ADE03}" dt="2022-03-29T23:15:39.817" v="3771"/>
        <pc:sldMkLst>
          <pc:docMk/>
          <pc:sldMk cId="145545177" sldId="402"/>
        </pc:sldMkLst>
        <pc:spChg chg="mod">
          <ac:chgData name="OTÁVIO CARLOS ANTUNES DE OLIVEIRA" userId="5827d31124b2a73e" providerId="LiveId" clId="{9A025F45-40A6-481F-93F5-670A9F1ADE03}" dt="2022-03-28T17:53:43.633" v="2782" actId="26606"/>
          <ac:spMkLst>
            <pc:docMk/>
            <pc:sldMk cId="145545177" sldId="402"/>
            <ac:spMk id="2" creationId="{8DAF6740-4CD2-40A0-8854-703252BD698A}"/>
          </ac:spMkLst>
        </pc:spChg>
        <pc:spChg chg="mod">
          <ac:chgData name="OTÁVIO CARLOS ANTUNES DE OLIVEIRA" userId="5827d31124b2a73e" providerId="LiveId" clId="{9A025F45-40A6-481F-93F5-670A9F1ADE03}" dt="2022-03-28T17:53:43.633" v="2782" actId="26606"/>
          <ac:spMkLst>
            <pc:docMk/>
            <pc:sldMk cId="145545177" sldId="402"/>
            <ac:spMk id="3" creationId="{89947E84-44C0-4789-A607-FAB42AA95440}"/>
          </ac:spMkLst>
        </pc:spChg>
        <pc:spChg chg="del">
          <ac:chgData name="OTÁVIO CARLOS ANTUNES DE OLIVEIRA" userId="5827d31124b2a73e" providerId="LiveId" clId="{9A025F45-40A6-481F-93F5-670A9F1ADE03}" dt="2022-03-28T17:52:25.565" v="2778" actId="478"/>
          <ac:spMkLst>
            <pc:docMk/>
            <pc:sldMk cId="145545177" sldId="402"/>
            <ac:spMk id="4" creationId="{AF2BB043-03C8-4BF3-A564-0C723E6B6844}"/>
          </ac:spMkLst>
        </pc:spChg>
        <pc:spChg chg="add mod">
          <ac:chgData name="OTÁVIO CARLOS ANTUNES DE OLIVEIRA" userId="5827d31124b2a73e" providerId="LiveId" clId="{9A025F45-40A6-481F-93F5-670A9F1ADE03}" dt="2022-03-29T23:15:06.951" v="3769" actId="255"/>
          <ac:spMkLst>
            <pc:docMk/>
            <pc:sldMk cId="145545177" sldId="402"/>
            <ac:spMk id="4" creationId="{D8C40554-3972-4384-AFD7-E7B0C7D2A57B}"/>
          </ac:spMkLst>
        </pc:spChg>
        <pc:spChg chg="add">
          <ac:chgData name="OTÁVIO CARLOS ANTUNES DE OLIVEIRA" userId="5827d31124b2a73e" providerId="LiveId" clId="{9A025F45-40A6-481F-93F5-670A9F1ADE03}" dt="2022-03-28T17:53:43.633" v="2782" actId="26606"/>
          <ac:spMkLst>
            <pc:docMk/>
            <pc:sldMk cId="145545177" sldId="402"/>
            <ac:spMk id="8" creationId="{827B839B-9ADE-406B-8590-F1CAEDED45A1}"/>
          </ac:spMkLst>
        </pc:spChg>
        <pc:spChg chg="add">
          <ac:chgData name="OTÁVIO CARLOS ANTUNES DE OLIVEIRA" userId="5827d31124b2a73e" providerId="LiveId" clId="{9A025F45-40A6-481F-93F5-670A9F1ADE03}" dt="2022-03-28T17:53:43.633" v="2782" actId="26606"/>
          <ac:spMkLst>
            <pc:docMk/>
            <pc:sldMk cId="145545177" sldId="402"/>
            <ac:spMk id="10" creationId="{CFE45BF0-46DB-408C-B5F7-7B11716805D4}"/>
          </ac:spMkLst>
        </pc:spChg>
        <pc:spChg chg="add">
          <ac:chgData name="OTÁVIO CARLOS ANTUNES DE OLIVEIRA" userId="5827d31124b2a73e" providerId="LiveId" clId="{9A025F45-40A6-481F-93F5-670A9F1ADE03}" dt="2022-03-28T17:53:43.633" v="2782" actId="26606"/>
          <ac:spMkLst>
            <pc:docMk/>
            <pc:sldMk cId="145545177" sldId="402"/>
            <ac:spMk id="12" creationId="{2AEBC8F2-97B1-41B4-93F1-2D289E197FBA}"/>
          </ac:spMkLst>
        </pc:spChg>
        <pc:spChg chg="add">
          <ac:chgData name="OTÁVIO CARLOS ANTUNES DE OLIVEIRA" userId="5827d31124b2a73e" providerId="LiveId" clId="{9A025F45-40A6-481F-93F5-670A9F1ADE03}" dt="2022-03-28T17:53:43.633" v="2782" actId="26606"/>
          <ac:spMkLst>
            <pc:docMk/>
            <pc:sldMk cId="145545177" sldId="402"/>
            <ac:spMk id="14" creationId="{472E3A19-F5D5-48FC-BB9C-48C2F68F598B}"/>
          </ac:spMkLst>
        </pc:spChg>
        <pc:spChg chg="add">
          <ac:chgData name="OTÁVIO CARLOS ANTUNES DE OLIVEIRA" userId="5827d31124b2a73e" providerId="LiveId" clId="{9A025F45-40A6-481F-93F5-670A9F1ADE03}" dt="2022-03-28T17:53:43.633" v="2782" actId="26606"/>
          <ac:spMkLst>
            <pc:docMk/>
            <pc:sldMk cId="145545177" sldId="402"/>
            <ac:spMk id="16" creationId="{7A62E32F-BB65-43A8-8EB5-92346890E549}"/>
          </ac:spMkLst>
        </pc:spChg>
        <pc:spChg chg="add">
          <ac:chgData name="OTÁVIO CARLOS ANTUNES DE OLIVEIRA" userId="5827d31124b2a73e" providerId="LiveId" clId="{9A025F45-40A6-481F-93F5-670A9F1ADE03}" dt="2022-03-28T17:53:43.633" v="2782" actId="26606"/>
          <ac:spMkLst>
            <pc:docMk/>
            <pc:sldMk cId="145545177" sldId="402"/>
            <ac:spMk id="18" creationId="{14E91B64-9FCC-451E-AFB4-A827D6329367}"/>
          </ac:spMkLst>
        </pc:spChg>
      </pc:sldChg>
      <pc:sldChg chg="addSp delSp modSp mod setBg delAnim">
        <pc:chgData name="OTÁVIO CARLOS ANTUNES DE OLIVEIRA" userId="5827d31124b2a73e" providerId="LiveId" clId="{9A025F45-40A6-481F-93F5-670A9F1ADE03}" dt="2022-03-28T17:54:57.854" v="2794" actId="255"/>
        <pc:sldMkLst>
          <pc:docMk/>
          <pc:sldMk cId="3481688206" sldId="404"/>
        </pc:sldMkLst>
        <pc:spChg chg="mod">
          <ac:chgData name="OTÁVIO CARLOS ANTUNES DE OLIVEIRA" userId="5827d31124b2a73e" providerId="LiveId" clId="{9A025F45-40A6-481F-93F5-670A9F1ADE03}" dt="2022-03-28T17:54:53.682" v="2793" actId="26606"/>
          <ac:spMkLst>
            <pc:docMk/>
            <pc:sldMk cId="3481688206" sldId="404"/>
            <ac:spMk id="2" creationId="{8DAF6740-4CD2-40A0-8854-703252BD698A}"/>
          </ac:spMkLst>
        </pc:spChg>
        <pc:spChg chg="mod">
          <ac:chgData name="OTÁVIO CARLOS ANTUNES DE OLIVEIRA" userId="5827d31124b2a73e" providerId="LiveId" clId="{9A025F45-40A6-481F-93F5-670A9F1ADE03}" dt="2022-03-28T17:54:57.854" v="2794" actId="255"/>
          <ac:spMkLst>
            <pc:docMk/>
            <pc:sldMk cId="3481688206" sldId="404"/>
            <ac:spMk id="3" creationId="{89947E84-44C0-4789-A607-FAB42AA95440}"/>
          </ac:spMkLst>
        </pc:spChg>
        <pc:spChg chg="del">
          <ac:chgData name="OTÁVIO CARLOS ANTUNES DE OLIVEIRA" userId="5827d31124b2a73e" providerId="LiveId" clId="{9A025F45-40A6-481F-93F5-670A9F1ADE03}" dt="2022-03-28T17:54:48.186" v="2792" actId="478"/>
          <ac:spMkLst>
            <pc:docMk/>
            <pc:sldMk cId="3481688206" sldId="404"/>
            <ac:spMk id="4" creationId="{AF2BB043-03C8-4BF3-A564-0C723E6B6844}"/>
          </ac:spMkLst>
        </pc:spChg>
        <pc:spChg chg="add">
          <ac:chgData name="OTÁVIO CARLOS ANTUNES DE OLIVEIRA" userId="5827d31124b2a73e" providerId="LiveId" clId="{9A025F45-40A6-481F-93F5-670A9F1ADE03}" dt="2022-03-28T17:54:53.682" v="2793" actId="26606"/>
          <ac:spMkLst>
            <pc:docMk/>
            <pc:sldMk cId="3481688206" sldId="404"/>
            <ac:spMk id="8" creationId="{A7AE9375-4664-4DB2-922D-2782A6E439AC}"/>
          </ac:spMkLst>
        </pc:spChg>
        <pc:spChg chg="add">
          <ac:chgData name="OTÁVIO CARLOS ANTUNES DE OLIVEIRA" userId="5827d31124b2a73e" providerId="LiveId" clId="{9A025F45-40A6-481F-93F5-670A9F1ADE03}" dt="2022-03-28T17:54:53.682" v="2793" actId="26606"/>
          <ac:spMkLst>
            <pc:docMk/>
            <pc:sldMk cId="3481688206" sldId="404"/>
            <ac:spMk id="12" creationId="{9DD005C1-8C51-42D6-9BEE-B9B83849743D}"/>
          </ac:spMkLst>
        </pc:spChg>
        <pc:cxnChg chg="add">
          <ac:chgData name="OTÁVIO CARLOS ANTUNES DE OLIVEIRA" userId="5827d31124b2a73e" providerId="LiveId" clId="{9A025F45-40A6-481F-93F5-670A9F1ADE03}" dt="2022-03-28T17:54:53.682" v="2793" actId="26606"/>
          <ac:cxnSpMkLst>
            <pc:docMk/>
            <pc:sldMk cId="3481688206" sldId="404"/>
            <ac:cxnSpMk id="10" creationId="{EE504C98-6397-41C1-A8D8-2D9C4ED307E0}"/>
          </ac:cxnSpMkLst>
        </pc:cxnChg>
      </pc:sldChg>
      <pc:sldChg chg="addSp delSp modSp mod setBg delAnim modAnim">
        <pc:chgData name="OTÁVIO CARLOS ANTUNES DE OLIVEIRA" userId="5827d31124b2a73e" providerId="LiveId" clId="{9A025F45-40A6-481F-93F5-670A9F1ADE03}" dt="2022-03-28T17:25:43.344" v="2419"/>
        <pc:sldMkLst>
          <pc:docMk/>
          <pc:sldMk cId="2804873265" sldId="405"/>
        </pc:sldMkLst>
        <pc:spChg chg="mod">
          <ac:chgData name="OTÁVIO CARLOS ANTUNES DE OLIVEIRA" userId="5827d31124b2a73e" providerId="LiveId" clId="{9A025F45-40A6-481F-93F5-670A9F1ADE03}" dt="2022-03-28T17:25:15.913" v="2416" actId="26606"/>
          <ac:spMkLst>
            <pc:docMk/>
            <pc:sldMk cId="2804873265" sldId="405"/>
            <ac:spMk id="2" creationId="{8DAF6740-4CD2-40A0-8854-703252BD698A}"/>
          </ac:spMkLst>
        </pc:spChg>
        <pc:spChg chg="mod">
          <ac:chgData name="OTÁVIO CARLOS ANTUNES DE OLIVEIRA" userId="5827d31124b2a73e" providerId="LiveId" clId="{9A025F45-40A6-481F-93F5-670A9F1ADE03}" dt="2022-03-28T17:25:15.913" v="2416" actId="26606"/>
          <ac:spMkLst>
            <pc:docMk/>
            <pc:sldMk cId="2804873265" sldId="405"/>
            <ac:spMk id="3" creationId="{89947E84-44C0-4789-A607-FAB42AA95440}"/>
          </ac:spMkLst>
        </pc:spChg>
        <pc:spChg chg="del">
          <ac:chgData name="OTÁVIO CARLOS ANTUNES DE OLIVEIRA" userId="5827d31124b2a73e" providerId="LiveId" clId="{9A025F45-40A6-481F-93F5-670A9F1ADE03}" dt="2022-03-28T17:20:43.749" v="2386" actId="478"/>
          <ac:spMkLst>
            <pc:docMk/>
            <pc:sldMk cId="2804873265" sldId="405"/>
            <ac:spMk id="5" creationId="{F0CDDEEC-E41A-4103-B7C5-C3BF6F2C770E}"/>
          </ac:spMkLst>
        </pc:spChg>
        <pc:spChg chg="add">
          <ac:chgData name="OTÁVIO CARLOS ANTUNES DE OLIVEIRA" userId="5827d31124b2a73e" providerId="LiveId" clId="{9A025F45-40A6-481F-93F5-670A9F1ADE03}" dt="2022-03-28T17:25:15.913" v="2416" actId="26606"/>
          <ac:spMkLst>
            <pc:docMk/>
            <pc:sldMk cId="2804873265" sldId="405"/>
            <ac:spMk id="8" creationId="{C2554CA6-288E-4202-BC52-2E5A8F0C0AED}"/>
          </ac:spMkLst>
        </pc:spChg>
        <pc:spChg chg="add">
          <ac:chgData name="OTÁVIO CARLOS ANTUNES DE OLIVEIRA" userId="5827d31124b2a73e" providerId="LiveId" clId="{9A025F45-40A6-481F-93F5-670A9F1ADE03}" dt="2022-03-28T17:25:15.913" v="2416" actId="26606"/>
          <ac:spMkLst>
            <pc:docMk/>
            <pc:sldMk cId="2804873265" sldId="405"/>
            <ac:spMk id="10" creationId="{B10BB131-AC8E-4A8E-A5D1-36260F720C3B}"/>
          </ac:spMkLst>
        </pc:spChg>
        <pc:spChg chg="add">
          <ac:chgData name="OTÁVIO CARLOS ANTUNES DE OLIVEIRA" userId="5827d31124b2a73e" providerId="LiveId" clId="{9A025F45-40A6-481F-93F5-670A9F1ADE03}" dt="2022-03-28T17:25:15.913" v="2416" actId="26606"/>
          <ac:spMkLst>
            <pc:docMk/>
            <pc:sldMk cId="2804873265" sldId="405"/>
            <ac:spMk id="12" creationId="{5B7778FC-632E-4DCA-A7CB-0D7731CCF970}"/>
          </ac:spMkLst>
        </pc:spChg>
        <pc:spChg chg="add">
          <ac:chgData name="OTÁVIO CARLOS ANTUNES DE OLIVEIRA" userId="5827d31124b2a73e" providerId="LiveId" clId="{9A025F45-40A6-481F-93F5-670A9F1ADE03}" dt="2022-03-28T17:25:15.913" v="2416" actId="26606"/>
          <ac:spMkLst>
            <pc:docMk/>
            <pc:sldMk cId="2804873265" sldId="405"/>
            <ac:spMk id="14" creationId="{FA23A907-97FB-4A8F-880A-DD77401C4296}"/>
          </ac:spMkLst>
        </pc:spChg>
      </pc:sldChg>
      <pc:sldChg chg="addSp modSp mod setBg">
        <pc:chgData name="OTÁVIO CARLOS ANTUNES DE OLIVEIRA" userId="5827d31124b2a73e" providerId="LiveId" clId="{9A025F45-40A6-481F-93F5-670A9F1ADE03}" dt="2022-03-28T17:56:39.699" v="2808" actId="26606"/>
        <pc:sldMkLst>
          <pc:docMk/>
          <pc:sldMk cId="1467143762" sldId="406"/>
        </pc:sldMkLst>
        <pc:spChg chg="mod">
          <ac:chgData name="OTÁVIO CARLOS ANTUNES DE OLIVEIRA" userId="5827d31124b2a73e" providerId="LiveId" clId="{9A025F45-40A6-481F-93F5-670A9F1ADE03}" dt="2022-03-28T17:56:39.699" v="2808" actId="26606"/>
          <ac:spMkLst>
            <pc:docMk/>
            <pc:sldMk cId="1467143762" sldId="406"/>
            <ac:spMk id="2" creationId="{8DAF6740-4CD2-40A0-8854-703252BD698A}"/>
          </ac:spMkLst>
        </pc:spChg>
        <pc:spChg chg="mod">
          <ac:chgData name="OTÁVIO CARLOS ANTUNES DE OLIVEIRA" userId="5827d31124b2a73e" providerId="LiveId" clId="{9A025F45-40A6-481F-93F5-670A9F1ADE03}" dt="2022-03-28T17:56:39.699" v="2808" actId="26606"/>
          <ac:spMkLst>
            <pc:docMk/>
            <pc:sldMk cId="1467143762" sldId="406"/>
            <ac:spMk id="3" creationId="{89947E84-44C0-4789-A607-FAB42AA95440}"/>
          </ac:spMkLst>
        </pc:spChg>
        <pc:spChg chg="add">
          <ac:chgData name="OTÁVIO CARLOS ANTUNES DE OLIVEIRA" userId="5827d31124b2a73e" providerId="LiveId" clId="{9A025F45-40A6-481F-93F5-670A9F1ADE03}" dt="2022-03-28T17:56:39.699" v="2808" actId="26606"/>
          <ac:spMkLst>
            <pc:docMk/>
            <pc:sldMk cId="1467143762" sldId="406"/>
            <ac:spMk id="9" creationId="{E8A8EAB8-D2FF-444D-B34B-7D32F106AD0E}"/>
          </ac:spMkLst>
        </pc:spChg>
        <pc:picChg chg="add">
          <ac:chgData name="OTÁVIO CARLOS ANTUNES DE OLIVEIRA" userId="5827d31124b2a73e" providerId="LiveId" clId="{9A025F45-40A6-481F-93F5-670A9F1ADE03}" dt="2022-03-28T17:56:39.699" v="2808" actId="26606"/>
          <ac:picMkLst>
            <pc:docMk/>
            <pc:sldMk cId="1467143762" sldId="406"/>
            <ac:picMk id="5" creationId="{EA5664D0-E3D0-0556-6ACC-81E61245565E}"/>
          </ac:picMkLst>
        </pc:picChg>
        <pc:cxnChg chg="add">
          <ac:chgData name="OTÁVIO CARLOS ANTUNES DE OLIVEIRA" userId="5827d31124b2a73e" providerId="LiveId" clId="{9A025F45-40A6-481F-93F5-670A9F1ADE03}" dt="2022-03-28T17:56:39.699" v="2808" actId="26606"/>
          <ac:cxnSpMkLst>
            <pc:docMk/>
            <pc:sldMk cId="1467143762" sldId="406"/>
            <ac:cxnSpMk id="11" creationId="{EEA38897-7BA3-4408-8083-3235339C4A60}"/>
          </ac:cxnSpMkLst>
        </pc:cxnChg>
        <pc:cxnChg chg="add">
          <ac:chgData name="OTÁVIO CARLOS ANTUNES DE OLIVEIRA" userId="5827d31124b2a73e" providerId="LiveId" clId="{9A025F45-40A6-481F-93F5-670A9F1ADE03}" dt="2022-03-28T17:56:39.699" v="2808" actId="26606"/>
          <ac:cxnSpMkLst>
            <pc:docMk/>
            <pc:sldMk cId="1467143762" sldId="406"/>
            <ac:cxnSpMk id="13" creationId="{F11AD06B-AB20-4097-8606-5DA00DBACE88}"/>
          </ac:cxnSpMkLst>
        </pc:cxnChg>
      </pc:sldChg>
      <pc:sldChg chg="addSp delSp modSp mod setBg delAnim modAnim">
        <pc:chgData name="OTÁVIO CARLOS ANTUNES DE OLIVEIRA" userId="5827d31124b2a73e" providerId="LiveId" clId="{9A025F45-40A6-481F-93F5-670A9F1ADE03}" dt="2022-03-28T17:58:57.039" v="2831"/>
        <pc:sldMkLst>
          <pc:docMk/>
          <pc:sldMk cId="2901130075" sldId="407"/>
        </pc:sldMkLst>
        <pc:spChg chg="mod">
          <ac:chgData name="OTÁVIO CARLOS ANTUNES DE OLIVEIRA" userId="5827d31124b2a73e" providerId="LiveId" clId="{9A025F45-40A6-481F-93F5-670A9F1ADE03}" dt="2022-03-28T17:58:28.779" v="2823" actId="26606"/>
          <ac:spMkLst>
            <pc:docMk/>
            <pc:sldMk cId="2901130075" sldId="407"/>
            <ac:spMk id="2" creationId="{8DAF6740-4CD2-40A0-8854-703252BD698A}"/>
          </ac:spMkLst>
        </pc:spChg>
        <pc:spChg chg="mod">
          <ac:chgData name="OTÁVIO CARLOS ANTUNES DE OLIVEIRA" userId="5827d31124b2a73e" providerId="LiveId" clId="{9A025F45-40A6-481F-93F5-670A9F1ADE03}" dt="2022-03-28T17:58:48.272" v="2830" actId="120"/>
          <ac:spMkLst>
            <pc:docMk/>
            <pc:sldMk cId="2901130075" sldId="407"/>
            <ac:spMk id="3" creationId="{89947E84-44C0-4789-A607-FAB42AA95440}"/>
          </ac:spMkLst>
        </pc:spChg>
        <pc:spChg chg="del mod">
          <ac:chgData name="OTÁVIO CARLOS ANTUNES DE OLIVEIRA" userId="5827d31124b2a73e" providerId="LiveId" clId="{9A025F45-40A6-481F-93F5-670A9F1ADE03}" dt="2022-03-28T17:57:05.515" v="2810" actId="478"/>
          <ac:spMkLst>
            <pc:docMk/>
            <pc:sldMk cId="2901130075" sldId="407"/>
            <ac:spMk id="4" creationId="{DAACF6C9-9BF7-4F73-B34E-15DE9F6099EC}"/>
          </ac:spMkLst>
        </pc:spChg>
        <pc:spChg chg="add mod">
          <ac:chgData name="OTÁVIO CARLOS ANTUNES DE OLIVEIRA" userId="5827d31124b2a73e" providerId="LiveId" clId="{9A025F45-40A6-481F-93F5-670A9F1ADE03}" dt="2022-03-28T17:57:54.920" v="2814" actId="26606"/>
          <ac:spMkLst>
            <pc:docMk/>
            <pc:sldMk cId="2901130075" sldId="407"/>
            <ac:spMk id="7" creationId="{2B075866-10E0-422D-BDFE-120A4787A9AF}"/>
          </ac:spMkLst>
        </pc:spChg>
        <pc:spChg chg="add del">
          <ac:chgData name="OTÁVIO CARLOS ANTUNES DE OLIVEIRA" userId="5827d31124b2a73e" providerId="LiveId" clId="{9A025F45-40A6-481F-93F5-670A9F1ADE03}" dt="2022-03-28T17:58:28.779" v="2823" actId="26606"/>
          <ac:spMkLst>
            <pc:docMk/>
            <pc:sldMk cId="2901130075" sldId="407"/>
            <ac:spMk id="12" creationId="{3CD9DF72-87A3-404E-A828-84CBF11A8303}"/>
          </ac:spMkLst>
        </pc:spChg>
        <pc:spChg chg="add">
          <ac:chgData name="OTÁVIO CARLOS ANTUNES DE OLIVEIRA" userId="5827d31124b2a73e" providerId="LiveId" clId="{9A025F45-40A6-481F-93F5-670A9F1ADE03}" dt="2022-03-28T17:58:28.779" v="2823" actId="26606"/>
          <ac:spMkLst>
            <pc:docMk/>
            <pc:sldMk cId="2901130075" sldId="407"/>
            <ac:spMk id="19" creationId="{04812C46-200A-4DEB-A05E-3ED6C68C2387}"/>
          </ac:spMkLst>
        </pc:spChg>
        <pc:spChg chg="add">
          <ac:chgData name="OTÁVIO CARLOS ANTUNES DE OLIVEIRA" userId="5827d31124b2a73e" providerId="LiveId" clId="{9A025F45-40A6-481F-93F5-670A9F1ADE03}" dt="2022-03-28T17:58:28.779" v="2823" actId="26606"/>
          <ac:spMkLst>
            <pc:docMk/>
            <pc:sldMk cId="2901130075" sldId="407"/>
            <ac:spMk id="21" creationId="{D1EA859B-E555-4109-94F3-6700E046E008}"/>
          </ac:spMkLst>
        </pc:spChg>
        <pc:picChg chg="add mod ord">
          <ac:chgData name="OTÁVIO CARLOS ANTUNES DE OLIVEIRA" userId="5827d31124b2a73e" providerId="LiveId" clId="{9A025F45-40A6-481F-93F5-670A9F1ADE03}" dt="2022-03-28T17:58:28.779" v="2823" actId="26606"/>
          <ac:picMkLst>
            <pc:docMk/>
            <pc:sldMk cId="2901130075" sldId="407"/>
            <ac:picMk id="6" creationId="{428AD193-1D37-4B1F-B3A6-FE4750D2AA04}"/>
          </ac:picMkLst>
        </pc:picChg>
        <pc:cxnChg chg="add del">
          <ac:chgData name="OTÁVIO CARLOS ANTUNES DE OLIVEIRA" userId="5827d31124b2a73e" providerId="LiveId" clId="{9A025F45-40A6-481F-93F5-670A9F1ADE03}" dt="2022-03-28T17:58:28.779" v="2823" actId="26606"/>
          <ac:cxnSpMkLst>
            <pc:docMk/>
            <pc:sldMk cId="2901130075" sldId="407"/>
            <ac:cxnSpMk id="14" creationId="{20E3A342-4D61-4E3F-AF90-1AB42AEB96CC}"/>
          </ac:cxnSpMkLst>
        </pc:cxnChg>
      </pc:sldChg>
      <pc:sldChg chg="addSp delSp modSp mod setBg delAnim">
        <pc:chgData name="OTÁVIO CARLOS ANTUNES DE OLIVEIRA" userId="5827d31124b2a73e" providerId="LiveId" clId="{9A025F45-40A6-481F-93F5-670A9F1ADE03}" dt="2022-03-28T18:04:35.856" v="2852" actId="26606"/>
        <pc:sldMkLst>
          <pc:docMk/>
          <pc:sldMk cId="3810314226" sldId="408"/>
        </pc:sldMkLst>
        <pc:spChg chg="mod">
          <ac:chgData name="OTÁVIO CARLOS ANTUNES DE OLIVEIRA" userId="5827d31124b2a73e" providerId="LiveId" clId="{9A025F45-40A6-481F-93F5-670A9F1ADE03}" dt="2022-03-28T18:04:35.856" v="2852" actId="26606"/>
          <ac:spMkLst>
            <pc:docMk/>
            <pc:sldMk cId="3810314226" sldId="408"/>
            <ac:spMk id="2" creationId="{52A7CB10-520F-4C50-AD90-951C7195C313}"/>
          </ac:spMkLst>
        </pc:spChg>
        <pc:spChg chg="del">
          <ac:chgData name="OTÁVIO CARLOS ANTUNES DE OLIVEIRA" userId="5827d31124b2a73e" providerId="LiveId" clId="{9A025F45-40A6-481F-93F5-670A9F1ADE03}" dt="2022-03-28T18:04:35.856" v="2852" actId="26606"/>
          <ac:spMkLst>
            <pc:docMk/>
            <pc:sldMk cId="3810314226" sldId="408"/>
            <ac:spMk id="3" creationId="{4DC346AD-D03F-4E9B-AD56-75434AD07A48}"/>
          </ac:spMkLst>
        </pc:spChg>
        <pc:spChg chg="del">
          <ac:chgData name="OTÁVIO CARLOS ANTUNES DE OLIVEIRA" userId="5827d31124b2a73e" providerId="LiveId" clId="{9A025F45-40A6-481F-93F5-670A9F1ADE03}" dt="2022-03-28T18:04:26.716" v="2851" actId="478"/>
          <ac:spMkLst>
            <pc:docMk/>
            <pc:sldMk cId="3810314226" sldId="408"/>
            <ac:spMk id="4" creationId="{66D18BD0-2594-4E44-A5CD-6D424122BBC3}"/>
          </ac:spMkLst>
        </pc:spChg>
        <pc:spChg chg="add">
          <ac:chgData name="OTÁVIO CARLOS ANTUNES DE OLIVEIRA" userId="5827d31124b2a73e" providerId="LiveId" clId="{9A025F45-40A6-481F-93F5-670A9F1ADE03}" dt="2022-03-28T18:04:35.856" v="2852" actId="26606"/>
          <ac:spMkLst>
            <pc:docMk/>
            <pc:sldMk cId="3810314226" sldId="408"/>
            <ac:spMk id="9" creationId="{BACC6370-2D7E-4714-9D71-7542949D7D5D}"/>
          </ac:spMkLst>
        </pc:spChg>
        <pc:spChg chg="add">
          <ac:chgData name="OTÁVIO CARLOS ANTUNES DE OLIVEIRA" userId="5827d31124b2a73e" providerId="LiveId" clId="{9A025F45-40A6-481F-93F5-670A9F1ADE03}" dt="2022-03-28T18:04:35.856" v="2852" actId="26606"/>
          <ac:spMkLst>
            <pc:docMk/>
            <pc:sldMk cId="3810314226" sldId="408"/>
            <ac:spMk id="11" creationId="{256B2C21-A230-48C0-8DF1-C46611373C44}"/>
          </ac:spMkLst>
        </pc:spChg>
        <pc:spChg chg="add">
          <ac:chgData name="OTÁVIO CARLOS ANTUNES DE OLIVEIRA" userId="5827d31124b2a73e" providerId="LiveId" clId="{9A025F45-40A6-481F-93F5-670A9F1ADE03}" dt="2022-03-28T18:04:35.856" v="2852" actId="26606"/>
          <ac:spMkLst>
            <pc:docMk/>
            <pc:sldMk cId="3810314226" sldId="408"/>
            <ac:spMk id="13" creationId="{3847E18C-932D-4C95-AABA-FEC7C9499AD7}"/>
          </ac:spMkLst>
        </pc:spChg>
        <pc:spChg chg="add">
          <ac:chgData name="OTÁVIO CARLOS ANTUNES DE OLIVEIRA" userId="5827d31124b2a73e" providerId="LiveId" clId="{9A025F45-40A6-481F-93F5-670A9F1ADE03}" dt="2022-03-28T18:04:35.856" v="2852" actId="26606"/>
          <ac:spMkLst>
            <pc:docMk/>
            <pc:sldMk cId="3810314226" sldId="408"/>
            <ac:spMk id="15" creationId="{3150CB11-0C61-439E-910F-5787759E72A0}"/>
          </ac:spMkLst>
        </pc:spChg>
        <pc:spChg chg="add">
          <ac:chgData name="OTÁVIO CARLOS ANTUNES DE OLIVEIRA" userId="5827d31124b2a73e" providerId="LiveId" clId="{9A025F45-40A6-481F-93F5-670A9F1ADE03}" dt="2022-03-28T18:04:35.856" v="2852" actId="26606"/>
          <ac:spMkLst>
            <pc:docMk/>
            <pc:sldMk cId="3810314226" sldId="408"/>
            <ac:spMk id="17" creationId="{43F8A58B-5155-44CE-A5FF-7647B47D0A7A}"/>
          </ac:spMkLst>
        </pc:spChg>
        <pc:spChg chg="add">
          <ac:chgData name="OTÁVIO CARLOS ANTUNES DE OLIVEIRA" userId="5827d31124b2a73e" providerId="LiveId" clId="{9A025F45-40A6-481F-93F5-670A9F1ADE03}" dt="2022-03-28T18:04:35.856" v="2852" actId="26606"/>
          <ac:spMkLst>
            <pc:docMk/>
            <pc:sldMk cId="3810314226" sldId="408"/>
            <ac:spMk id="19" creationId="{443F2ACA-E6D6-4028-82DD-F03C262D5DE6}"/>
          </ac:spMkLst>
        </pc:spChg>
        <pc:graphicFrameChg chg="add">
          <ac:chgData name="OTÁVIO CARLOS ANTUNES DE OLIVEIRA" userId="5827d31124b2a73e" providerId="LiveId" clId="{9A025F45-40A6-481F-93F5-670A9F1ADE03}" dt="2022-03-28T18:04:35.856" v="2852" actId="26606"/>
          <ac:graphicFrameMkLst>
            <pc:docMk/>
            <pc:sldMk cId="3810314226" sldId="408"/>
            <ac:graphicFrameMk id="5" creationId="{EAD6932B-EE17-ED95-2A1B-096711E8D104}"/>
          </ac:graphicFrameMkLst>
        </pc:graphicFrameChg>
      </pc:sldChg>
      <pc:sldChg chg="addSp modSp new mod">
        <pc:chgData name="OTÁVIO CARLOS ANTUNES DE OLIVEIRA" userId="5827d31124b2a73e" providerId="LiveId" clId="{9A025F45-40A6-481F-93F5-670A9F1ADE03}" dt="2022-03-28T14:41:30.654" v="241" actId="1076"/>
        <pc:sldMkLst>
          <pc:docMk/>
          <pc:sldMk cId="2026493193" sldId="410"/>
        </pc:sldMkLst>
        <pc:spChg chg="mod">
          <ac:chgData name="OTÁVIO CARLOS ANTUNES DE OLIVEIRA" userId="5827d31124b2a73e" providerId="LiveId" clId="{9A025F45-40A6-481F-93F5-670A9F1ADE03}" dt="2022-03-28T14:33:53.197" v="64" actId="20577"/>
          <ac:spMkLst>
            <pc:docMk/>
            <pc:sldMk cId="2026493193" sldId="410"/>
            <ac:spMk id="2" creationId="{7E6C9CD9-70BE-4AFC-921B-B1F6B7A49C54}"/>
          </ac:spMkLst>
        </pc:spChg>
        <pc:spChg chg="mod">
          <ac:chgData name="OTÁVIO CARLOS ANTUNES DE OLIVEIRA" userId="5827d31124b2a73e" providerId="LiveId" clId="{9A025F45-40A6-481F-93F5-670A9F1ADE03}" dt="2022-03-28T14:41:30.654" v="241" actId="1076"/>
          <ac:spMkLst>
            <pc:docMk/>
            <pc:sldMk cId="2026493193" sldId="410"/>
            <ac:spMk id="3" creationId="{8D68EDA9-29D4-49C3-AD57-6C97EB9FF302}"/>
          </ac:spMkLst>
        </pc:spChg>
        <pc:spChg chg="add mod">
          <ac:chgData name="OTÁVIO CARLOS ANTUNES DE OLIVEIRA" userId="5827d31124b2a73e" providerId="LiveId" clId="{9A025F45-40A6-481F-93F5-670A9F1ADE03}" dt="2022-03-28T14:37:31.938" v="177" actId="1076"/>
          <ac:spMkLst>
            <pc:docMk/>
            <pc:sldMk cId="2026493193" sldId="410"/>
            <ac:spMk id="6" creationId="{F9355EF5-2526-459E-BF4C-08FC74EA8EB4}"/>
          </ac:spMkLst>
        </pc:spChg>
        <pc:graphicFrameChg chg="add mod modGraphic">
          <ac:chgData name="OTÁVIO CARLOS ANTUNES DE OLIVEIRA" userId="5827d31124b2a73e" providerId="LiveId" clId="{9A025F45-40A6-481F-93F5-670A9F1ADE03}" dt="2022-03-28T14:41:26.076" v="240" actId="14100"/>
          <ac:graphicFrameMkLst>
            <pc:docMk/>
            <pc:sldMk cId="2026493193" sldId="410"/>
            <ac:graphicFrameMk id="7" creationId="{5405CED8-9618-49E5-8632-45C619FEB6CA}"/>
          </ac:graphicFrameMkLst>
        </pc:graphicFrameChg>
        <pc:picChg chg="add mod">
          <ac:chgData name="OTÁVIO CARLOS ANTUNES DE OLIVEIRA" userId="5827d31124b2a73e" providerId="LiveId" clId="{9A025F45-40A6-481F-93F5-670A9F1ADE03}" dt="2022-03-28T14:40:34.924" v="231" actId="1076"/>
          <ac:picMkLst>
            <pc:docMk/>
            <pc:sldMk cId="2026493193" sldId="410"/>
            <ac:picMk id="5" creationId="{CFCA33B5-6785-43DC-87AA-98B04289A0BB}"/>
          </ac:picMkLst>
        </pc:picChg>
      </pc:sldChg>
      <pc:sldChg chg="addSp modSp new mod">
        <pc:chgData name="OTÁVIO CARLOS ANTUNES DE OLIVEIRA" userId="5827d31124b2a73e" providerId="LiveId" clId="{9A025F45-40A6-481F-93F5-670A9F1ADE03}" dt="2022-03-28T14:51:34.458" v="341" actId="1076"/>
        <pc:sldMkLst>
          <pc:docMk/>
          <pc:sldMk cId="1269407342" sldId="411"/>
        </pc:sldMkLst>
        <pc:spChg chg="mod">
          <ac:chgData name="OTÁVIO CARLOS ANTUNES DE OLIVEIRA" userId="5827d31124b2a73e" providerId="LiveId" clId="{9A025F45-40A6-481F-93F5-670A9F1ADE03}" dt="2022-03-28T14:42:59.707" v="248" actId="122"/>
          <ac:spMkLst>
            <pc:docMk/>
            <pc:sldMk cId="1269407342" sldId="411"/>
            <ac:spMk id="2" creationId="{A16C795D-6E67-4262-B43C-FBDA11D1A7F0}"/>
          </ac:spMkLst>
        </pc:spChg>
        <pc:spChg chg="mod">
          <ac:chgData name="OTÁVIO CARLOS ANTUNES DE OLIVEIRA" userId="5827d31124b2a73e" providerId="LiveId" clId="{9A025F45-40A6-481F-93F5-670A9F1ADE03}" dt="2022-03-28T14:45:33.757" v="332" actId="20577"/>
          <ac:spMkLst>
            <pc:docMk/>
            <pc:sldMk cId="1269407342" sldId="411"/>
            <ac:spMk id="3" creationId="{6F835E09-95DB-431E-9D28-7D3F9850F74F}"/>
          </ac:spMkLst>
        </pc:spChg>
        <pc:spChg chg="add mod">
          <ac:chgData name="OTÁVIO CARLOS ANTUNES DE OLIVEIRA" userId="5827d31124b2a73e" providerId="LiveId" clId="{9A025F45-40A6-481F-93F5-670A9F1ADE03}" dt="2022-03-28T14:50:02.951" v="336" actId="1076"/>
          <ac:spMkLst>
            <pc:docMk/>
            <pc:sldMk cId="1269407342" sldId="411"/>
            <ac:spMk id="6" creationId="{F690F3FA-3D2C-4B94-9FFB-417A5FE5D311}"/>
          </ac:spMkLst>
        </pc:spChg>
        <pc:spChg chg="add mod">
          <ac:chgData name="OTÁVIO CARLOS ANTUNES DE OLIVEIRA" userId="5827d31124b2a73e" providerId="LiveId" clId="{9A025F45-40A6-481F-93F5-670A9F1ADE03}" dt="2022-03-28T14:51:31.399" v="340" actId="962"/>
          <ac:spMkLst>
            <pc:docMk/>
            <pc:sldMk cId="1269407342" sldId="411"/>
            <ac:spMk id="9" creationId="{99CFB63A-DA18-495E-8048-B13089D9C46B}"/>
          </ac:spMkLst>
        </pc:spChg>
        <pc:picChg chg="add mod">
          <ac:chgData name="OTÁVIO CARLOS ANTUNES DE OLIVEIRA" userId="5827d31124b2a73e" providerId="LiveId" clId="{9A025F45-40A6-481F-93F5-670A9F1ADE03}" dt="2022-03-28T14:50:02.951" v="336" actId="1076"/>
          <ac:picMkLst>
            <pc:docMk/>
            <pc:sldMk cId="1269407342" sldId="411"/>
            <ac:picMk id="5" creationId="{12148C4D-9E13-44D4-8BA7-B120677BA04E}"/>
          </ac:picMkLst>
        </pc:picChg>
        <pc:picChg chg="add mod">
          <ac:chgData name="OTÁVIO CARLOS ANTUNES DE OLIVEIRA" userId="5827d31124b2a73e" providerId="LiveId" clId="{9A025F45-40A6-481F-93F5-670A9F1ADE03}" dt="2022-03-28T14:51:34.458" v="341" actId="1076"/>
          <ac:picMkLst>
            <pc:docMk/>
            <pc:sldMk cId="1269407342" sldId="411"/>
            <ac:picMk id="8" creationId="{843508A8-D9A9-44B4-A8A1-FF002BFA0B95}"/>
          </ac:picMkLst>
        </pc:picChg>
      </pc:sldChg>
      <pc:sldChg chg="addSp modSp new mod setBg">
        <pc:chgData name="OTÁVIO CARLOS ANTUNES DE OLIVEIRA" userId="5827d31124b2a73e" providerId="LiveId" clId="{9A025F45-40A6-481F-93F5-670A9F1ADE03}" dt="2022-03-28T14:53:54.277" v="344" actId="26606"/>
        <pc:sldMkLst>
          <pc:docMk/>
          <pc:sldMk cId="3269703077" sldId="412"/>
        </pc:sldMkLst>
        <pc:spChg chg="add">
          <ac:chgData name="OTÁVIO CARLOS ANTUNES DE OLIVEIRA" userId="5827d31124b2a73e" providerId="LiveId" clId="{9A025F45-40A6-481F-93F5-670A9F1ADE03}" dt="2022-03-28T14:53:54.277" v="344" actId="26606"/>
          <ac:spMkLst>
            <pc:docMk/>
            <pc:sldMk cId="3269703077" sldId="412"/>
            <ac:spMk id="71" creationId="{B670DBD5-770C-4383-9F54-5B86E86BD5BB}"/>
          </ac:spMkLst>
        </pc:spChg>
        <pc:picChg chg="add mod">
          <ac:chgData name="OTÁVIO CARLOS ANTUNES DE OLIVEIRA" userId="5827d31124b2a73e" providerId="LiveId" clId="{9A025F45-40A6-481F-93F5-670A9F1ADE03}" dt="2022-03-28T14:53:54.277" v="344" actId="26606"/>
          <ac:picMkLst>
            <pc:docMk/>
            <pc:sldMk cId="3269703077" sldId="412"/>
            <ac:picMk id="1026" creationId="{288E070E-A3B4-4BF3-B5CE-032D4A5C5AA0}"/>
          </ac:picMkLst>
        </pc:picChg>
      </pc:sldChg>
      <pc:sldChg chg="addSp delSp modSp new mod setBg setClrOvrMap">
        <pc:chgData name="OTÁVIO CARLOS ANTUNES DE OLIVEIRA" userId="5827d31124b2a73e" providerId="LiveId" clId="{9A025F45-40A6-481F-93F5-670A9F1ADE03}" dt="2022-03-28T15:33:07.593" v="486" actId="20577"/>
        <pc:sldMkLst>
          <pc:docMk/>
          <pc:sldMk cId="1362554939" sldId="413"/>
        </pc:sldMkLst>
        <pc:spChg chg="mod">
          <ac:chgData name="OTÁVIO CARLOS ANTUNES DE OLIVEIRA" userId="5827d31124b2a73e" providerId="LiveId" clId="{9A025F45-40A6-481F-93F5-670A9F1ADE03}" dt="2022-03-28T15:33:02.591" v="484" actId="20577"/>
          <ac:spMkLst>
            <pc:docMk/>
            <pc:sldMk cId="1362554939" sldId="413"/>
            <ac:spMk id="2" creationId="{F4EFD1BF-2123-495B-BBDC-FCB5CC39FCCF}"/>
          </ac:spMkLst>
        </pc:spChg>
        <pc:spChg chg="del">
          <ac:chgData name="OTÁVIO CARLOS ANTUNES DE OLIVEIRA" userId="5827d31124b2a73e" providerId="LiveId" clId="{9A025F45-40A6-481F-93F5-670A9F1ADE03}" dt="2022-03-28T15:06:27.486" v="359" actId="1032"/>
          <ac:spMkLst>
            <pc:docMk/>
            <pc:sldMk cId="1362554939" sldId="413"/>
            <ac:spMk id="3" creationId="{18CD51F7-5CC2-4498-9AF5-AEDD4592636A}"/>
          </ac:spMkLst>
        </pc:spChg>
        <pc:spChg chg="add">
          <ac:chgData name="OTÁVIO CARLOS ANTUNES DE OLIVEIRA" userId="5827d31124b2a73e" providerId="LiveId" clId="{9A025F45-40A6-481F-93F5-670A9F1ADE03}" dt="2022-03-28T15:32:51.598" v="478" actId="26606"/>
          <ac:spMkLst>
            <pc:docMk/>
            <pc:sldMk cId="1362554939" sldId="413"/>
            <ac:spMk id="9" creationId="{1D9F7BF7-0470-4643-98A4-6BC35B3D40E0}"/>
          </ac:spMkLst>
        </pc:spChg>
        <pc:spChg chg="add">
          <ac:chgData name="OTÁVIO CARLOS ANTUNES DE OLIVEIRA" userId="5827d31124b2a73e" providerId="LiveId" clId="{9A025F45-40A6-481F-93F5-670A9F1ADE03}" dt="2022-03-28T15:32:51.598" v="478" actId="26606"/>
          <ac:spMkLst>
            <pc:docMk/>
            <pc:sldMk cId="1362554939" sldId="413"/>
            <ac:spMk id="11" creationId="{644AD5F1-5EFA-450C-8A99-3B23B033F517}"/>
          </ac:spMkLst>
        </pc:spChg>
        <pc:graphicFrameChg chg="add mod modGraphic">
          <ac:chgData name="OTÁVIO CARLOS ANTUNES DE OLIVEIRA" userId="5827d31124b2a73e" providerId="LiveId" clId="{9A025F45-40A6-481F-93F5-670A9F1ADE03}" dt="2022-03-28T15:33:07.593" v="486" actId="20577"/>
          <ac:graphicFrameMkLst>
            <pc:docMk/>
            <pc:sldMk cId="1362554939" sldId="413"/>
            <ac:graphicFrameMk id="4" creationId="{FB3A5EC6-9624-4458-92E8-9DB936688E13}"/>
          </ac:graphicFrameMkLst>
        </pc:graphicFrameChg>
      </pc:sldChg>
      <pc:sldChg chg="addSp delSp modSp add mod setBg addAnim setClrOvrMap">
        <pc:chgData name="OTÁVIO CARLOS ANTUNES DE OLIVEIRA" userId="5827d31124b2a73e" providerId="LiveId" clId="{9A025F45-40A6-481F-93F5-670A9F1ADE03}" dt="2022-03-28T15:35:29.983" v="504"/>
        <pc:sldMkLst>
          <pc:docMk/>
          <pc:sldMk cId="3545044801" sldId="414"/>
        </pc:sldMkLst>
        <pc:spChg chg="mod">
          <ac:chgData name="OTÁVIO CARLOS ANTUNES DE OLIVEIRA" userId="5827d31124b2a73e" providerId="LiveId" clId="{9A025F45-40A6-481F-93F5-670A9F1ADE03}" dt="2022-03-28T15:35:29.982" v="503" actId="26606"/>
          <ac:spMkLst>
            <pc:docMk/>
            <pc:sldMk cId="3545044801" sldId="414"/>
            <ac:spMk id="2" creationId="{F4EFD1BF-2123-495B-BBDC-FCB5CC39FCCF}"/>
          </ac:spMkLst>
        </pc:spChg>
        <pc:spChg chg="del">
          <ac:chgData name="OTÁVIO CARLOS ANTUNES DE OLIVEIRA" userId="5827d31124b2a73e" providerId="LiveId" clId="{9A025F45-40A6-481F-93F5-670A9F1ADE03}" dt="2022-03-28T15:33:34.862" v="487" actId="478"/>
          <ac:spMkLst>
            <pc:docMk/>
            <pc:sldMk cId="3545044801" sldId="414"/>
            <ac:spMk id="3" creationId="{18CD51F7-5CC2-4498-9AF5-AEDD4592636A}"/>
          </ac:spMkLst>
        </pc:spChg>
        <pc:spChg chg="add mod">
          <ac:chgData name="OTÁVIO CARLOS ANTUNES DE OLIVEIRA" userId="5827d31124b2a73e" providerId="LiveId" clId="{9A025F45-40A6-481F-93F5-670A9F1ADE03}" dt="2022-03-28T15:35:29.982" v="503" actId="26606"/>
          <ac:spMkLst>
            <pc:docMk/>
            <pc:sldMk cId="3545044801" sldId="414"/>
            <ac:spMk id="6" creationId="{D007E3C0-027F-4B43-80DB-6915C51779B6}"/>
          </ac:spMkLst>
        </pc:spChg>
        <pc:spChg chg="add mod">
          <ac:chgData name="OTÁVIO CARLOS ANTUNES DE OLIVEIRA" userId="5827d31124b2a73e" providerId="LiveId" clId="{9A025F45-40A6-481F-93F5-670A9F1ADE03}" dt="2022-03-28T15:35:29.982" v="503" actId="26606"/>
          <ac:spMkLst>
            <pc:docMk/>
            <pc:sldMk cId="3545044801" sldId="414"/>
            <ac:spMk id="9" creationId="{8F55E5F0-9469-4614-905E-6D80D6F1EB96}"/>
          </ac:spMkLst>
        </pc:spChg>
        <pc:spChg chg="add mod">
          <ac:chgData name="OTÁVIO CARLOS ANTUNES DE OLIVEIRA" userId="5827d31124b2a73e" providerId="LiveId" clId="{9A025F45-40A6-481F-93F5-670A9F1ADE03}" dt="2022-03-28T15:35:29.982" v="503" actId="26606"/>
          <ac:spMkLst>
            <pc:docMk/>
            <pc:sldMk cId="3545044801" sldId="414"/>
            <ac:spMk id="12" creationId="{60A942D2-1007-4280-B6D4-7251A539060C}"/>
          </ac:spMkLst>
        </pc:spChg>
        <pc:spChg chg="add">
          <ac:chgData name="OTÁVIO CARLOS ANTUNES DE OLIVEIRA" userId="5827d31124b2a73e" providerId="LiveId" clId="{9A025F45-40A6-481F-93F5-670A9F1ADE03}" dt="2022-03-28T15:35:29.982" v="503" actId="26606"/>
          <ac:spMkLst>
            <pc:docMk/>
            <pc:sldMk cId="3545044801" sldId="414"/>
            <ac:spMk id="17" creationId="{0C45045A-6083-4B3E-956A-67582337527D}"/>
          </ac:spMkLst>
        </pc:spChg>
        <pc:spChg chg="add">
          <ac:chgData name="OTÁVIO CARLOS ANTUNES DE OLIVEIRA" userId="5827d31124b2a73e" providerId="LiveId" clId="{9A025F45-40A6-481F-93F5-670A9F1ADE03}" dt="2022-03-28T15:35:29.982" v="503" actId="26606"/>
          <ac:spMkLst>
            <pc:docMk/>
            <pc:sldMk cId="3545044801" sldId="414"/>
            <ac:spMk id="19" creationId="{42875DDC-0225-45F8-B745-78688F2D1ADC}"/>
          </ac:spMkLst>
        </pc:spChg>
        <pc:spChg chg="add">
          <ac:chgData name="OTÁVIO CARLOS ANTUNES DE OLIVEIRA" userId="5827d31124b2a73e" providerId="LiveId" clId="{9A025F45-40A6-481F-93F5-670A9F1ADE03}" dt="2022-03-28T15:35:29.982" v="503" actId="26606"/>
          <ac:spMkLst>
            <pc:docMk/>
            <pc:sldMk cId="3545044801" sldId="414"/>
            <ac:spMk id="21" creationId="{12617755-D451-4BAF-9B55-518297BFF42D}"/>
          </ac:spMkLst>
        </pc:spChg>
        <pc:picChg chg="add mod">
          <ac:chgData name="OTÁVIO CARLOS ANTUNES DE OLIVEIRA" userId="5827d31124b2a73e" providerId="LiveId" clId="{9A025F45-40A6-481F-93F5-670A9F1ADE03}" dt="2022-03-28T15:35:29.982" v="503" actId="26606"/>
          <ac:picMkLst>
            <pc:docMk/>
            <pc:sldMk cId="3545044801" sldId="414"/>
            <ac:picMk id="5" creationId="{937D04F5-ABB8-4C6D-9062-C7858D8FB127}"/>
          </ac:picMkLst>
        </pc:picChg>
        <pc:picChg chg="add mod ord">
          <ac:chgData name="OTÁVIO CARLOS ANTUNES DE OLIVEIRA" userId="5827d31124b2a73e" providerId="LiveId" clId="{9A025F45-40A6-481F-93F5-670A9F1ADE03}" dt="2022-03-28T15:35:29.982" v="503" actId="26606"/>
          <ac:picMkLst>
            <pc:docMk/>
            <pc:sldMk cId="3545044801" sldId="414"/>
            <ac:picMk id="8" creationId="{3BB04D71-ABEC-47D9-9074-ADA9F98F497C}"/>
          </ac:picMkLst>
        </pc:picChg>
        <pc:picChg chg="add mod ord">
          <ac:chgData name="OTÁVIO CARLOS ANTUNES DE OLIVEIRA" userId="5827d31124b2a73e" providerId="LiveId" clId="{9A025F45-40A6-481F-93F5-670A9F1ADE03}" dt="2022-03-28T15:35:29.982" v="503" actId="26606"/>
          <ac:picMkLst>
            <pc:docMk/>
            <pc:sldMk cId="3545044801" sldId="414"/>
            <ac:picMk id="11" creationId="{DA00F4F5-8C7C-4B40-96BA-CFC3A42EF0CB}"/>
          </ac:picMkLst>
        </pc:picChg>
      </pc:sldChg>
      <pc:sldChg chg="addSp delSp modSp add mod setBg addAnim delAnim">
        <pc:chgData name="OTÁVIO CARLOS ANTUNES DE OLIVEIRA" userId="5827d31124b2a73e" providerId="LiveId" clId="{9A025F45-40A6-481F-93F5-670A9F1ADE03}" dt="2022-03-28T16:21:17.318" v="1960" actId="255"/>
        <pc:sldMkLst>
          <pc:docMk/>
          <pc:sldMk cId="1528539941" sldId="415"/>
        </pc:sldMkLst>
        <pc:spChg chg="mod ord">
          <ac:chgData name="OTÁVIO CARLOS ANTUNES DE OLIVEIRA" userId="5827d31124b2a73e" providerId="LiveId" clId="{9A025F45-40A6-481F-93F5-670A9F1ADE03}" dt="2022-03-28T16:21:17.318" v="1960" actId="255"/>
          <ac:spMkLst>
            <pc:docMk/>
            <pc:sldMk cId="1528539941" sldId="415"/>
            <ac:spMk id="2" creationId="{F4EFD1BF-2123-495B-BBDC-FCB5CC39FCCF}"/>
          </ac:spMkLst>
        </pc:spChg>
        <pc:spChg chg="del">
          <ac:chgData name="OTÁVIO CARLOS ANTUNES DE OLIVEIRA" userId="5827d31124b2a73e" providerId="LiveId" clId="{9A025F45-40A6-481F-93F5-670A9F1ADE03}" dt="2022-03-28T16:17:23.453" v="1944" actId="478"/>
          <ac:spMkLst>
            <pc:docMk/>
            <pc:sldMk cId="1528539941" sldId="415"/>
            <ac:spMk id="3" creationId="{18CD51F7-5CC2-4498-9AF5-AEDD4592636A}"/>
          </ac:spMkLst>
        </pc:spChg>
        <pc:spChg chg="add del">
          <ac:chgData name="OTÁVIO CARLOS ANTUNES DE OLIVEIRA" userId="5827d31124b2a73e" providerId="LiveId" clId="{9A025F45-40A6-481F-93F5-670A9F1ADE03}" dt="2022-03-28T16:18:08.577" v="1947" actId="478"/>
          <ac:spMkLst>
            <pc:docMk/>
            <pc:sldMk cId="1528539941" sldId="415"/>
            <ac:spMk id="4" creationId="{8EED851B-4457-4FF4-A980-ACCA779BCEFA}"/>
          </ac:spMkLst>
        </pc:spChg>
        <pc:spChg chg="add del">
          <ac:chgData name="OTÁVIO CARLOS ANTUNES DE OLIVEIRA" userId="5827d31124b2a73e" providerId="LiveId" clId="{9A025F45-40A6-481F-93F5-670A9F1ADE03}" dt="2022-03-28T16:21:03.104" v="1955" actId="26606"/>
          <ac:spMkLst>
            <pc:docMk/>
            <pc:sldMk cId="1528539941" sldId="415"/>
            <ac:spMk id="71" creationId="{B4D3D850-2041-4B7C-AED9-54DA385B14F7}"/>
          </ac:spMkLst>
        </pc:spChg>
        <pc:spChg chg="add del">
          <ac:chgData name="OTÁVIO CARLOS ANTUNES DE OLIVEIRA" userId="5827d31124b2a73e" providerId="LiveId" clId="{9A025F45-40A6-481F-93F5-670A9F1ADE03}" dt="2022-03-28T16:21:03.104" v="1955" actId="26606"/>
          <ac:spMkLst>
            <pc:docMk/>
            <pc:sldMk cId="1528539941" sldId="415"/>
            <ac:spMk id="73" creationId="{B497CCB5-5FC2-473C-AFCC-2430CEF1DF71}"/>
          </ac:spMkLst>
        </pc:spChg>
        <pc:spChg chg="add del">
          <ac:chgData name="OTÁVIO CARLOS ANTUNES DE OLIVEIRA" userId="5827d31124b2a73e" providerId="LiveId" clId="{9A025F45-40A6-481F-93F5-670A9F1ADE03}" dt="2022-03-28T16:21:03.104" v="1955" actId="26606"/>
          <ac:spMkLst>
            <pc:docMk/>
            <pc:sldMk cId="1528539941" sldId="415"/>
            <ac:spMk id="75" creationId="{599C8C75-BFDF-44E7-A028-EEB5EDD58817}"/>
          </ac:spMkLst>
        </pc:spChg>
        <pc:spChg chg="add">
          <ac:chgData name="OTÁVIO CARLOS ANTUNES DE OLIVEIRA" userId="5827d31124b2a73e" providerId="LiveId" clId="{9A025F45-40A6-481F-93F5-670A9F1ADE03}" dt="2022-03-28T16:21:03.113" v="1956" actId="26606"/>
          <ac:spMkLst>
            <pc:docMk/>
            <pc:sldMk cId="1528539941" sldId="415"/>
            <ac:spMk id="3076" creationId="{4D4677D2-D5AC-4CF9-9EED-2B89D0A1C212}"/>
          </ac:spMkLst>
        </pc:spChg>
        <pc:spChg chg="add">
          <ac:chgData name="OTÁVIO CARLOS ANTUNES DE OLIVEIRA" userId="5827d31124b2a73e" providerId="LiveId" clId="{9A025F45-40A6-481F-93F5-670A9F1ADE03}" dt="2022-03-28T16:21:03.113" v="1956" actId="26606"/>
          <ac:spMkLst>
            <pc:docMk/>
            <pc:sldMk cId="1528539941" sldId="415"/>
            <ac:spMk id="3077" creationId="{AF695F69-7001-421E-98A8-E74156934A51}"/>
          </ac:spMkLst>
        </pc:spChg>
        <pc:picChg chg="add mod ord modCrop">
          <ac:chgData name="OTÁVIO CARLOS ANTUNES DE OLIVEIRA" userId="5827d31124b2a73e" providerId="LiveId" clId="{9A025F45-40A6-481F-93F5-670A9F1ADE03}" dt="2022-03-28T16:21:03.113" v="1956" actId="26606"/>
          <ac:picMkLst>
            <pc:docMk/>
            <pc:sldMk cId="1528539941" sldId="415"/>
            <ac:picMk id="6" creationId="{21467884-A8F0-4F5B-8025-AD513BECE13C}"/>
          </ac:picMkLst>
        </pc:picChg>
        <pc:picChg chg="add mod ord">
          <ac:chgData name="OTÁVIO CARLOS ANTUNES DE OLIVEIRA" userId="5827d31124b2a73e" providerId="LiveId" clId="{9A025F45-40A6-481F-93F5-670A9F1ADE03}" dt="2022-03-28T16:21:03.113" v="1956" actId="26606"/>
          <ac:picMkLst>
            <pc:docMk/>
            <pc:sldMk cId="1528539941" sldId="415"/>
            <ac:picMk id="3074" creationId="{C7997F43-30A8-472C-ACAD-3E34A209F304}"/>
          </ac:picMkLst>
        </pc:picChg>
      </pc:sldChg>
      <pc:sldChg chg="addSp delSp modSp add mod setBg setClrOvrMap">
        <pc:chgData name="OTÁVIO CARLOS ANTUNES DE OLIVEIRA" userId="5827d31124b2a73e" providerId="LiveId" clId="{9A025F45-40A6-481F-93F5-670A9F1ADE03}" dt="2022-03-28T16:21:27.566" v="1961" actId="26606"/>
        <pc:sldMkLst>
          <pc:docMk/>
          <pc:sldMk cId="1480389756" sldId="416"/>
        </pc:sldMkLst>
        <pc:spChg chg="mod">
          <ac:chgData name="OTÁVIO CARLOS ANTUNES DE OLIVEIRA" userId="5827d31124b2a73e" providerId="LiveId" clId="{9A025F45-40A6-481F-93F5-670A9F1ADE03}" dt="2022-03-28T16:21:27.566" v="1961" actId="26606"/>
          <ac:spMkLst>
            <pc:docMk/>
            <pc:sldMk cId="1480389756" sldId="416"/>
            <ac:spMk id="2" creationId="{F4EFD1BF-2123-495B-BBDC-FCB5CC39FCCF}"/>
          </ac:spMkLst>
        </pc:spChg>
        <pc:spChg chg="del">
          <ac:chgData name="OTÁVIO CARLOS ANTUNES DE OLIVEIRA" userId="5827d31124b2a73e" providerId="LiveId" clId="{9A025F45-40A6-481F-93F5-670A9F1ADE03}" dt="2022-03-28T16:21:27.566" v="1961" actId="26606"/>
          <ac:spMkLst>
            <pc:docMk/>
            <pc:sldMk cId="1480389756" sldId="416"/>
            <ac:spMk id="3" creationId="{18CD51F7-5CC2-4498-9AF5-AEDD4592636A}"/>
          </ac:spMkLst>
        </pc:spChg>
        <pc:spChg chg="add">
          <ac:chgData name="OTÁVIO CARLOS ANTUNES DE OLIVEIRA" userId="5827d31124b2a73e" providerId="LiveId" clId="{9A025F45-40A6-481F-93F5-670A9F1ADE03}" dt="2022-03-28T16:21:27.566" v="1961" actId="26606"/>
          <ac:spMkLst>
            <pc:docMk/>
            <pc:sldMk cId="1480389756" sldId="416"/>
            <ac:spMk id="9" creationId="{E49CC64F-7275-4E33-961B-0C5CDC439875}"/>
          </ac:spMkLst>
        </pc:spChg>
        <pc:picChg chg="add">
          <ac:chgData name="OTÁVIO CARLOS ANTUNES DE OLIVEIRA" userId="5827d31124b2a73e" providerId="LiveId" clId="{9A025F45-40A6-481F-93F5-670A9F1ADE03}" dt="2022-03-28T16:21:27.566" v="1961" actId="26606"/>
          <ac:picMkLst>
            <pc:docMk/>
            <pc:sldMk cId="1480389756" sldId="416"/>
            <ac:picMk id="5" creationId="{5ABCE0E7-EB0B-B25D-B437-21C54706A90B}"/>
          </ac:picMkLst>
        </pc:picChg>
      </pc:sldChg>
      <pc:sldChg chg="addSp delSp modSp add mod setBg">
        <pc:chgData name="OTÁVIO CARLOS ANTUNES DE OLIVEIRA" userId="5827d31124b2a73e" providerId="LiveId" clId="{9A025F45-40A6-481F-93F5-670A9F1ADE03}" dt="2022-03-28T16:23:08.805" v="1970" actId="26606"/>
        <pc:sldMkLst>
          <pc:docMk/>
          <pc:sldMk cId="2760165204" sldId="417"/>
        </pc:sldMkLst>
        <pc:spChg chg="mod">
          <ac:chgData name="OTÁVIO CARLOS ANTUNES DE OLIVEIRA" userId="5827d31124b2a73e" providerId="LiveId" clId="{9A025F45-40A6-481F-93F5-670A9F1ADE03}" dt="2022-03-28T16:23:08.805" v="1970" actId="26606"/>
          <ac:spMkLst>
            <pc:docMk/>
            <pc:sldMk cId="2760165204" sldId="417"/>
            <ac:spMk id="2" creationId="{F4EFD1BF-2123-495B-BBDC-FCB5CC39FCCF}"/>
          </ac:spMkLst>
        </pc:spChg>
        <pc:spChg chg="del">
          <ac:chgData name="OTÁVIO CARLOS ANTUNES DE OLIVEIRA" userId="5827d31124b2a73e" providerId="LiveId" clId="{9A025F45-40A6-481F-93F5-670A9F1ADE03}" dt="2022-03-28T16:21:47.585" v="1962" actId="478"/>
          <ac:spMkLst>
            <pc:docMk/>
            <pc:sldMk cId="2760165204" sldId="417"/>
            <ac:spMk id="3" creationId="{18CD51F7-5CC2-4498-9AF5-AEDD4592636A}"/>
          </ac:spMkLst>
        </pc:spChg>
        <pc:spChg chg="add">
          <ac:chgData name="OTÁVIO CARLOS ANTUNES DE OLIVEIRA" userId="5827d31124b2a73e" providerId="LiveId" clId="{9A025F45-40A6-481F-93F5-670A9F1ADE03}" dt="2022-03-28T16:23:08.805" v="1970" actId="26606"/>
          <ac:spMkLst>
            <pc:docMk/>
            <pc:sldMk cId="2760165204" sldId="417"/>
            <ac:spMk id="73" creationId="{823AC064-BC96-4F32-8AE1-B2FD38754823}"/>
          </ac:spMkLst>
        </pc:spChg>
        <pc:picChg chg="add mod">
          <ac:chgData name="OTÁVIO CARLOS ANTUNES DE OLIVEIRA" userId="5827d31124b2a73e" providerId="LiveId" clId="{9A025F45-40A6-481F-93F5-670A9F1ADE03}" dt="2022-03-28T16:23:08.805" v="1970" actId="26606"/>
          <ac:picMkLst>
            <pc:docMk/>
            <pc:sldMk cId="2760165204" sldId="417"/>
            <ac:picMk id="4098" creationId="{9EFC53D7-F5DC-44AF-AC2D-96741B3D0DAF}"/>
          </ac:picMkLst>
        </pc:picChg>
        <pc:picChg chg="add mod">
          <ac:chgData name="OTÁVIO CARLOS ANTUNES DE OLIVEIRA" userId="5827d31124b2a73e" providerId="LiveId" clId="{9A025F45-40A6-481F-93F5-670A9F1ADE03}" dt="2022-03-28T16:23:08.805" v="1970" actId="26606"/>
          <ac:picMkLst>
            <pc:docMk/>
            <pc:sldMk cId="2760165204" sldId="417"/>
            <ac:picMk id="4100" creationId="{66407062-6F57-4B63-8C25-4BC0723D38D6}"/>
          </ac:picMkLst>
        </pc:picChg>
        <pc:cxnChg chg="add">
          <ac:chgData name="OTÁVIO CARLOS ANTUNES DE OLIVEIRA" userId="5827d31124b2a73e" providerId="LiveId" clId="{9A025F45-40A6-481F-93F5-670A9F1ADE03}" dt="2022-03-28T16:23:08.805" v="1970" actId="26606"/>
          <ac:cxnSpMkLst>
            <pc:docMk/>
            <pc:sldMk cId="2760165204" sldId="417"/>
            <ac:cxnSpMk id="75" creationId="{7E7C77BC-7138-40B1-A15B-20F57A494629}"/>
          </ac:cxnSpMkLst>
        </pc:cxnChg>
        <pc:cxnChg chg="add">
          <ac:chgData name="OTÁVIO CARLOS ANTUNES DE OLIVEIRA" userId="5827d31124b2a73e" providerId="LiveId" clId="{9A025F45-40A6-481F-93F5-670A9F1ADE03}" dt="2022-03-28T16:23:08.805" v="1970" actId="26606"/>
          <ac:cxnSpMkLst>
            <pc:docMk/>
            <pc:sldMk cId="2760165204" sldId="417"/>
            <ac:cxnSpMk id="77" creationId="{DB146403-F3D6-484B-B2ED-97F9565D0370}"/>
          </ac:cxnSpMkLst>
        </pc:cxnChg>
      </pc:sldChg>
      <pc:sldChg chg="addSp delSp modSp add mod setBg">
        <pc:chgData name="OTÁVIO CARLOS ANTUNES DE OLIVEIRA" userId="5827d31124b2a73e" providerId="LiveId" clId="{9A025F45-40A6-481F-93F5-670A9F1ADE03}" dt="2022-03-28T16:23:23.935" v="1971" actId="26606"/>
        <pc:sldMkLst>
          <pc:docMk/>
          <pc:sldMk cId="3793802245" sldId="418"/>
        </pc:sldMkLst>
        <pc:spChg chg="mod">
          <ac:chgData name="OTÁVIO CARLOS ANTUNES DE OLIVEIRA" userId="5827d31124b2a73e" providerId="LiveId" clId="{9A025F45-40A6-481F-93F5-670A9F1ADE03}" dt="2022-03-28T16:23:23.935" v="1971" actId="26606"/>
          <ac:spMkLst>
            <pc:docMk/>
            <pc:sldMk cId="3793802245" sldId="418"/>
            <ac:spMk id="2" creationId="{F4EFD1BF-2123-495B-BBDC-FCB5CC39FCCF}"/>
          </ac:spMkLst>
        </pc:spChg>
        <pc:spChg chg="del">
          <ac:chgData name="OTÁVIO CARLOS ANTUNES DE OLIVEIRA" userId="5827d31124b2a73e" providerId="LiveId" clId="{9A025F45-40A6-481F-93F5-670A9F1ADE03}" dt="2022-03-28T16:23:23.935" v="1971" actId="26606"/>
          <ac:spMkLst>
            <pc:docMk/>
            <pc:sldMk cId="3793802245" sldId="418"/>
            <ac:spMk id="3" creationId="{18CD51F7-5CC2-4498-9AF5-AEDD4592636A}"/>
          </ac:spMkLst>
        </pc:spChg>
        <pc:spChg chg="add">
          <ac:chgData name="OTÁVIO CARLOS ANTUNES DE OLIVEIRA" userId="5827d31124b2a73e" providerId="LiveId" clId="{9A025F45-40A6-481F-93F5-670A9F1ADE03}" dt="2022-03-28T16:23:23.935" v="1971" actId="26606"/>
          <ac:spMkLst>
            <pc:docMk/>
            <pc:sldMk cId="3793802245" sldId="418"/>
            <ac:spMk id="71" creationId="{16C5FA50-8D52-4617-AF91-5C7B1C8352F1}"/>
          </ac:spMkLst>
        </pc:spChg>
        <pc:spChg chg="add">
          <ac:chgData name="OTÁVIO CARLOS ANTUNES DE OLIVEIRA" userId="5827d31124b2a73e" providerId="LiveId" clId="{9A025F45-40A6-481F-93F5-670A9F1ADE03}" dt="2022-03-28T16:23:23.935" v="1971" actId="26606"/>
          <ac:spMkLst>
            <pc:docMk/>
            <pc:sldMk cId="3793802245" sldId="418"/>
            <ac:spMk id="73" creationId="{E223798C-12AD-4B0C-A50C-D676347D67CF}"/>
          </ac:spMkLst>
        </pc:spChg>
        <pc:picChg chg="add mod">
          <ac:chgData name="OTÁVIO CARLOS ANTUNES DE OLIVEIRA" userId="5827d31124b2a73e" providerId="LiveId" clId="{9A025F45-40A6-481F-93F5-670A9F1ADE03}" dt="2022-03-28T16:23:23.935" v="1971" actId="26606"/>
          <ac:picMkLst>
            <pc:docMk/>
            <pc:sldMk cId="3793802245" sldId="418"/>
            <ac:picMk id="2050" creationId="{2DED5502-3EB8-4188-90BE-E5E00D9A996F}"/>
          </ac:picMkLst>
        </pc:picChg>
      </pc:sldChg>
      <pc:sldChg chg="addSp delSp modSp new mod setBg">
        <pc:chgData name="OTÁVIO CARLOS ANTUNES DE OLIVEIRA" userId="5827d31124b2a73e" providerId="LiveId" clId="{9A025F45-40A6-481F-93F5-670A9F1ADE03}" dt="2022-03-28T15:37:33.226" v="534" actId="26606"/>
        <pc:sldMkLst>
          <pc:docMk/>
          <pc:sldMk cId="1678436205" sldId="419"/>
        </pc:sldMkLst>
        <pc:spChg chg="mod">
          <ac:chgData name="OTÁVIO CARLOS ANTUNES DE OLIVEIRA" userId="5827d31124b2a73e" providerId="LiveId" clId="{9A025F45-40A6-481F-93F5-670A9F1ADE03}" dt="2022-03-28T15:37:33.226" v="534" actId="26606"/>
          <ac:spMkLst>
            <pc:docMk/>
            <pc:sldMk cId="1678436205" sldId="419"/>
            <ac:spMk id="2" creationId="{D34915A0-0695-4A70-92C8-99A0B07B53EA}"/>
          </ac:spMkLst>
        </pc:spChg>
        <pc:spChg chg="del">
          <ac:chgData name="OTÁVIO CARLOS ANTUNES DE OLIVEIRA" userId="5827d31124b2a73e" providerId="LiveId" clId="{9A025F45-40A6-481F-93F5-670A9F1ADE03}" dt="2022-03-28T15:36:42.787" v="523" actId="931"/>
          <ac:spMkLst>
            <pc:docMk/>
            <pc:sldMk cId="1678436205" sldId="419"/>
            <ac:spMk id="3" creationId="{004D5570-53BD-4FE0-8AA3-73A0110CEC83}"/>
          </ac:spMkLst>
        </pc:spChg>
        <pc:spChg chg="add mod">
          <ac:chgData name="OTÁVIO CARLOS ANTUNES DE OLIVEIRA" userId="5827d31124b2a73e" providerId="LiveId" clId="{9A025F45-40A6-481F-93F5-670A9F1ADE03}" dt="2022-03-28T15:37:33.226" v="534" actId="26606"/>
          <ac:spMkLst>
            <pc:docMk/>
            <pc:sldMk cId="1678436205" sldId="419"/>
            <ac:spMk id="6" creationId="{A3C06642-9D68-4B90-8F60-6F2608604426}"/>
          </ac:spMkLst>
        </pc:spChg>
        <pc:spChg chg="add mod">
          <ac:chgData name="OTÁVIO CARLOS ANTUNES DE OLIVEIRA" userId="5827d31124b2a73e" providerId="LiveId" clId="{9A025F45-40A6-481F-93F5-670A9F1ADE03}" dt="2022-03-28T15:37:33.226" v="534" actId="26606"/>
          <ac:spMkLst>
            <pc:docMk/>
            <pc:sldMk cId="1678436205" sldId="419"/>
            <ac:spMk id="9" creationId="{7882DB11-0357-46D2-B412-40CA31127DD7}"/>
          </ac:spMkLst>
        </pc:spChg>
        <pc:spChg chg="add">
          <ac:chgData name="OTÁVIO CARLOS ANTUNES DE OLIVEIRA" userId="5827d31124b2a73e" providerId="LiveId" clId="{9A025F45-40A6-481F-93F5-670A9F1ADE03}" dt="2022-03-28T15:37:33.226" v="534" actId="26606"/>
          <ac:spMkLst>
            <pc:docMk/>
            <pc:sldMk cId="1678436205" sldId="419"/>
            <ac:spMk id="14" creationId="{823AC064-BC96-4F32-8AE1-B2FD38754823}"/>
          </ac:spMkLst>
        </pc:spChg>
        <pc:picChg chg="add mod">
          <ac:chgData name="OTÁVIO CARLOS ANTUNES DE OLIVEIRA" userId="5827d31124b2a73e" providerId="LiveId" clId="{9A025F45-40A6-481F-93F5-670A9F1ADE03}" dt="2022-03-28T15:37:33.226" v="534" actId="26606"/>
          <ac:picMkLst>
            <pc:docMk/>
            <pc:sldMk cId="1678436205" sldId="419"/>
            <ac:picMk id="5" creationId="{360BFF39-E7C9-4C4D-A664-730E3BDC81B9}"/>
          </ac:picMkLst>
        </pc:picChg>
        <pc:picChg chg="add mod ord">
          <ac:chgData name="OTÁVIO CARLOS ANTUNES DE OLIVEIRA" userId="5827d31124b2a73e" providerId="LiveId" clId="{9A025F45-40A6-481F-93F5-670A9F1ADE03}" dt="2022-03-28T15:37:33.226" v="534" actId="26606"/>
          <ac:picMkLst>
            <pc:docMk/>
            <pc:sldMk cId="1678436205" sldId="419"/>
            <ac:picMk id="8" creationId="{FFEC6105-3113-4D96-A7E6-4E979518C5E5}"/>
          </ac:picMkLst>
        </pc:picChg>
        <pc:cxnChg chg="add">
          <ac:chgData name="OTÁVIO CARLOS ANTUNES DE OLIVEIRA" userId="5827d31124b2a73e" providerId="LiveId" clId="{9A025F45-40A6-481F-93F5-670A9F1ADE03}" dt="2022-03-28T15:37:33.226" v="534" actId="26606"/>
          <ac:cxnSpMkLst>
            <pc:docMk/>
            <pc:sldMk cId="1678436205" sldId="419"/>
            <ac:cxnSpMk id="16" creationId="{7E7C77BC-7138-40B1-A15B-20F57A494629}"/>
          </ac:cxnSpMkLst>
        </pc:cxnChg>
        <pc:cxnChg chg="add">
          <ac:chgData name="OTÁVIO CARLOS ANTUNES DE OLIVEIRA" userId="5827d31124b2a73e" providerId="LiveId" clId="{9A025F45-40A6-481F-93F5-670A9F1ADE03}" dt="2022-03-28T15:37:33.226" v="534" actId="26606"/>
          <ac:cxnSpMkLst>
            <pc:docMk/>
            <pc:sldMk cId="1678436205" sldId="419"/>
            <ac:cxnSpMk id="18" creationId="{DB146403-F3D6-484B-B2ED-97F9565D0370}"/>
          </ac:cxnSpMkLst>
        </pc:cxnChg>
      </pc:sldChg>
      <pc:sldChg chg="addSp modSp new mod setBg">
        <pc:chgData name="OTÁVIO CARLOS ANTUNES DE OLIVEIRA" userId="5827d31124b2a73e" providerId="LiveId" clId="{9A025F45-40A6-481F-93F5-670A9F1ADE03}" dt="2022-03-28T15:40:37.491" v="766" actId="14100"/>
        <pc:sldMkLst>
          <pc:docMk/>
          <pc:sldMk cId="2084553666" sldId="420"/>
        </pc:sldMkLst>
        <pc:spChg chg="mod">
          <ac:chgData name="OTÁVIO CARLOS ANTUNES DE OLIVEIRA" userId="5827d31124b2a73e" providerId="LiveId" clId="{9A025F45-40A6-481F-93F5-670A9F1ADE03}" dt="2022-03-28T15:40:30.662" v="764" actId="26606"/>
          <ac:spMkLst>
            <pc:docMk/>
            <pc:sldMk cId="2084553666" sldId="420"/>
            <ac:spMk id="2" creationId="{540E4D34-A2A0-4A44-8D4D-169FD56DF6B2}"/>
          </ac:spMkLst>
        </pc:spChg>
        <pc:spChg chg="mod">
          <ac:chgData name="OTÁVIO CARLOS ANTUNES DE OLIVEIRA" userId="5827d31124b2a73e" providerId="LiveId" clId="{9A025F45-40A6-481F-93F5-670A9F1ADE03}" dt="2022-03-28T15:40:37.491" v="766" actId="14100"/>
          <ac:spMkLst>
            <pc:docMk/>
            <pc:sldMk cId="2084553666" sldId="420"/>
            <ac:spMk id="3" creationId="{EB319947-7CB9-4B04-B13F-242C6B78B5DF}"/>
          </ac:spMkLst>
        </pc:spChg>
        <pc:spChg chg="add mod">
          <ac:chgData name="OTÁVIO CARLOS ANTUNES DE OLIVEIRA" userId="5827d31124b2a73e" providerId="LiveId" clId="{9A025F45-40A6-481F-93F5-670A9F1ADE03}" dt="2022-03-28T15:40:30.662" v="764" actId="26606"/>
          <ac:spMkLst>
            <pc:docMk/>
            <pc:sldMk cId="2084553666" sldId="420"/>
            <ac:spMk id="6" creationId="{2F2E4FEC-E543-48F7-A8C7-4AB9F3689F2B}"/>
          </ac:spMkLst>
        </pc:spChg>
        <pc:spChg chg="add">
          <ac:chgData name="OTÁVIO CARLOS ANTUNES DE OLIVEIRA" userId="5827d31124b2a73e" providerId="LiveId" clId="{9A025F45-40A6-481F-93F5-670A9F1ADE03}" dt="2022-03-28T15:40:30.662" v="764" actId="26606"/>
          <ac:spMkLst>
            <pc:docMk/>
            <pc:sldMk cId="2084553666" sldId="420"/>
            <ac:spMk id="11" creationId="{A81E7530-396C-45F0-92F4-A885648D1631}"/>
          </ac:spMkLst>
        </pc:spChg>
        <pc:spChg chg="add">
          <ac:chgData name="OTÁVIO CARLOS ANTUNES DE OLIVEIRA" userId="5827d31124b2a73e" providerId="LiveId" clId="{9A025F45-40A6-481F-93F5-670A9F1ADE03}" dt="2022-03-28T15:40:30.662" v="764" actId="26606"/>
          <ac:spMkLst>
            <pc:docMk/>
            <pc:sldMk cId="2084553666" sldId="420"/>
            <ac:spMk id="13" creationId="{7316481C-0A49-4796-812B-0D64F063B720}"/>
          </ac:spMkLst>
        </pc:spChg>
        <pc:spChg chg="add">
          <ac:chgData name="OTÁVIO CARLOS ANTUNES DE OLIVEIRA" userId="5827d31124b2a73e" providerId="LiveId" clId="{9A025F45-40A6-481F-93F5-670A9F1ADE03}" dt="2022-03-28T15:40:30.662" v="764" actId="26606"/>
          <ac:spMkLst>
            <pc:docMk/>
            <pc:sldMk cId="2084553666" sldId="420"/>
            <ac:spMk id="15" creationId="{A5271697-90F1-4A23-8EF2-0179F2EAFACB}"/>
          </ac:spMkLst>
        </pc:spChg>
        <pc:spChg chg="add">
          <ac:chgData name="OTÁVIO CARLOS ANTUNES DE OLIVEIRA" userId="5827d31124b2a73e" providerId="LiveId" clId="{9A025F45-40A6-481F-93F5-670A9F1ADE03}" dt="2022-03-28T15:40:30.662" v="764" actId="26606"/>
          <ac:spMkLst>
            <pc:docMk/>
            <pc:sldMk cId="2084553666" sldId="420"/>
            <ac:spMk id="39" creationId="{D9F5512A-48E1-4C07-B75E-3CCC517B6804}"/>
          </ac:spMkLst>
        </pc:spChg>
        <pc:grpChg chg="add">
          <ac:chgData name="OTÁVIO CARLOS ANTUNES DE OLIVEIRA" userId="5827d31124b2a73e" providerId="LiveId" clId="{9A025F45-40A6-481F-93F5-670A9F1ADE03}" dt="2022-03-28T15:40:30.662" v="764" actId="26606"/>
          <ac:grpSpMkLst>
            <pc:docMk/>
            <pc:sldMk cId="2084553666" sldId="420"/>
            <ac:grpSpMk id="17" creationId="{81DE8B58-F373-409E-A253-4380A66091D4}"/>
          </ac:grpSpMkLst>
        </pc:grpChg>
        <pc:picChg chg="add mod ord">
          <ac:chgData name="OTÁVIO CARLOS ANTUNES DE OLIVEIRA" userId="5827d31124b2a73e" providerId="LiveId" clId="{9A025F45-40A6-481F-93F5-670A9F1ADE03}" dt="2022-03-28T15:40:30.662" v="764" actId="26606"/>
          <ac:picMkLst>
            <pc:docMk/>
            <pc:sldMk cId="2084553666" sldId="420"/>
            <ac:picMk id="5" creationId="{BABF8B2E-1900-4097-9B59-CEB5B8D83B27}"/>
          </ac:picMkLst>
        </pc:picChg>
      </pc:sldChg>
      <pc:sldChg chg="addSp modSp new mod setBg">
        <pc:chgData name="OTÁVIO CARLOS ANTUNES DE OLIVEIRA" userId="5827d31124b2a73e" providerId="LiveId" clId="{9A025F45-40A6-481F-93F5-670A9F1ADE03}" dt="2022-03-28T15:43:57.882" v="943" actId="1076"/>
        <pc:sldMkLst>
          <pc:docMk/>
          <pc:sldMk cId="3592908000" sldId="421"/>
        </pc:sldMkLst>
        <pc:spChg chg="mod">
          <ac:chgData name="OTÁVIO CARLOS ANTUNES DE OLIVEIRA" userId="5827d31124b2a73e" providerId="LiveId" clId="{9A025F45-40A6-481F-93F5-670A9F1ADE03}" dt="2022-03-28T15:43:47.818" v="941" actId="255"/>
          <ac:spMkLst>
            <pc:docMk/>
            <pc:sldMk cId="3592908000" sldId="421"/>
            <ac:spMk id="2" creationId="{132FFFF5-32F5-4B20-909A-4F6752CF77B9}"/>
          </ac:spMkLst>
        </pc:spChg>
        <pc:spChg chg="mod">
          <ac:chgData name="OTÁVIO CARLOS ANTUNES DE OLIVEIRA" userId="5827d31124b2a73e" providerId="LiveId" clId="{9A025F45-40A6-481F-93F5-670A9F1ADE03}" dt="2022-03-28T15:43:57.882" v="943" actId="1076"/>
          <ac:spMkLst>
            <pc:docMk/>
            <pc:sldMk cId="3592908000" sldId="421"/>
            <ac:spMk id="3" creationId="{0A75D8CA-202C-447F-91A0-70BED008922E}"/>
          </ac:spMkLst>
        </pc:spChg>
        <pc:spChg chg="add">
          <ac:chgData name="OTÁVIO CARLOS ANTUNES DE OLIVEIRA" userId="5827d31124b2a73e" providerId="LiveId" clId="{9A025F45-40A6-481F-93F5-670A9F1ADE03}" dt="2022-03-28T15:43:32.318" v="937" actId="26606"/>
          <ac:spMkLst>
            <pc:docMk/>
            <pc:sldMk cId="3592908000" sldId="421"/>
            <ac:spMk id="10" creationId="{3CD9DF72-87A3-404E-A828-84CBF11A8303}"/>
          </ac:spMkLst>
        </pc:spChg>
        <pc:picChg chg="add mod ord">
          <ac:chgData name="OTÁVIO CARLOS ANTUNES DE OLIVEIRA" userId="5827d31124b2a73e" providerId="LiveId" clId="{9A025F45-40A6-481F-93F5-670A9F1ADE03}" dt="2022-03-28T15:43:32.318" v="937" actId="26606"/>
          <ac:picMkLst>
            <pc:docMk/>
            <pc:sldMk cId="3592908000" sldId="421"/>
            <ac:picMk id="5" creationId="{66E3E4A4-7399-40BA-AD54-489D73AC6EE7}"/>
          </ac:picMkLst>
        </pc:picChg>
        <pc:cxnChg chg="add">
          <ac:chgData name="OTÁVIO CARLOS ANTUNES DE OLIVEIRA" userId="5827d31124b2a73e" providerId="LiveId" clId="{9A025F45-40A6-481F-93F5-670A9F1ADE03}" dt="2022-03-28T15:43:32.318" v="937" actId="26606"/>
          <ac:cxnSpMkLst>
            <pc:docMk/>
            <pc:sldMk cId="3592908000" sldId="421"/>
            <ac:cxnSpMk id="12" creationId="{20E3A342-4D61-4E3F-AF90-1AB42AEB96CC}"/>
          </ac:cxnSpMkLst>
        </pc:cxnChg>
      </pc:sldChg>
      <pc:sldChg chg="addSp delSp modSp add mod setBg addAnim setClrOvrMap">
        <pc:chgData name="OTÁVIO CARLOS ANTUNES DE OLIVEIRA" userId="5827d31124b2a73e" providerId="LiveId" clId="{9A025F45-40A6-481F-93F5-670A9F1ADE03}" dt="2022-03-28T15:49:16.268" v="1137" actId="1076"/>
        <pc:sldMkLst>
          <pc:docMk/>
          <pc:sldMk cId="350985096" sldId="422"/>
        </pc:sldMkLst>
        <pc:spChg chg="mod">
          <ac:chgData name="OTÁVIO CARLOS ANTUNES DE OLIVEIRA" userId="5827d31124b2a73e" providerId="LiveId" clId="{9A025F45-40A6-481F-93F5-670A9F1ADE03}" dt="2022-03-28T15:49:16.268" v="1137" actId="1076"/>
          <ac:spMkLst>
            <pc:docMk/>
            <pc:sldMk cId="350985096" sldId="422"/>
            <ac:spMk id="2" creationId="{132FFFF5-32F5-4B20-909A-4F6752CF77B9}"/>
          </ac:spMkLst>
        </pc:spChg>
        <pc:spChg chg="mod">
          <ac:chgData name="OTÁVIO CARLOS ANTUNES DE OLIVEIRA" userId="5827d31124b2a73e" providerId="LiveId" clId="{9A025F45-40A6-481F-93F5-670A9F1ADE03}" dt="2022-03-28T15:49:10.792" v="1136" actId="123"/>
          <ac:spMkLst>
            <pc:docMk/>
            <pc:sldMk cId="350985096" sldId="422"/>
            <ac:spMk id="3" creationId="{0A75D8CA-202C-447F-91A0-70BED008922E}"/>
          </ac:spMkLst>
        </pc:spChg>
        <pc:spChg chg="del">
          <ac:chgData name="OTÁVIO CARLOS ANTUNES DE OLIVEIRA" userId="5827d31124b2a73e" providerId="LiveId" clId="{9A025F45-40A6-481F-93F5-670A9F1ADE03}" dt="2022-03-28T15:48:56.274" v="1131" actId="26606"/>
          <ac:spMkLst>
            <pc:docMk/>
            <pc:sldMk cId="350985096" sldId="422"/>
            <ac:spMk id="10" creationId="{3CD9DF72-87A3-404E-A828-84CBF11A8303}"/>
          </ac:spMkLst>
        </pc:spChg>
        <pc:spChg chg="add">
          <ac:chgData name="OTÁVIO CARLOS ANTUNES DE OLIVEIRA" userId="5827d31124b2a73e" providerId="LiveId" clId="{9A025F45-40A6-481F-93F5-670A9F1ADE03}" dt="2022-03-28T15:48:56.274" v="1131" actId="26606"/>
          <ac:spMkLst>
            <pc:docMk/>
            <pc:sldMk cId="350985096" sldId="422"/>
            <ac:spMk id="17" creationId="{E49CC64F-7275-4E33-961B-0C5CDC439875}"/>
          </ac:spMkLst>
        </pc:spChg>
        <pc:picChg chg="mod ord">
          <ac:chgData name="OTÁVIO CARLOS ANTUNES DE OLIVEIRA" userId="5827d31124b2a73e" providerId="LiveId" clId="{9A025F45-40A6-481F-93F5-670A9F1ADE03}" dt="2022-03-28T15:48:56.274" v="1131" actId="26606"/>
          <ac:picMkLst>
            <pc:docMk/>
            <pc:sldMk cId="350985096" sldId="422"/>
            <ac:picMk id="5" creationId="{66E3E4A4-7399-40BA-AD54-489D73AC6EE7}"/>
          </ac:picMkLst>
        </pc:picChg>
        <pc:cxnChg chg="del">
          <ac:chgData name="OTÁVIO CARLOS ANTUNES DE OLIVEIRA" userId="5827d31124b2a73e" providerId="LiveId" clId="{9A025F45-40A6-481F-93F5-670A9F1ADE03}" dt="2022-03-28T15:48:56.274" v="1131" actId="26606"/>
          <ac:cxnSpMkLst>
            <pc:docMk/>
            <pc:sldMk cId="350985096" sldId="422"/>
            <ac:cxnSpMk id="12" creationId="{20E3A342-4D61-4E3F-AF90-1AB42AEB96CC}"/>
          </ac:cxnSpMkLst>
        </pc:cxnChg>
      </pc:sldChg>
      <pc:sldChg chg="delSp modSp add mod setBg delDesignElem">
        <pc:chgData name="OTÁVIO CARLOS ANTUNES DE OLIVEIRA" userId="5827d31124b2a73e" providerId="LiveId" clId="{9A025F45-40A6-481F-93F5-670A9F1ADE03}" dt="2022-03-28T15:48:37.278" v="1130" actId="20577"/>
        <pc:sldMkLst>
          <pc:docMk/>
          <pc:sldMk cId="3344634516" sldId="423"/>
        </pc:sldMkLst>
        <pc:spChg chg="mod">
          <ac:chgData name="OTÁVIO CARLOS ANTUNES DE OLIVEIRA" userId="5827d31124b2a73e" providerId="LiveId" clId="{9A025F45-40A6-481F-93F5-670A9F1ADE03}" dt="2022-03-28T15:48:19.519" v="1056" actId="1076"/>
          <ac:spMkLst>
            <pc:docMk/>
            <pc:sldMk cId="3344634516" sldId="423"/>
            <ac:spMk id="2" creationId="{132FFFF5-32F5-4B20-909A-4F6752CF77B9}"/>
          </ac:spMkLst>
        </pc:spChg>
        <pc:spChg chg="mod">
          <ac:chgData name="OTÁVIO CARLOS ANTUNES DE OLIVEIRA" userId="5827d31124b2a73e" providerId="LiveId" clId="{9A025F45-40A6-481F-93F5-670A9F1ADE03}" dt="2022-03-28T15:48:37.278" v="1130" actId="20577"/>
          <ac:spMkLst>
            <pc:docMk/>
            <pc:sldMk cId="3344634516" sldId="423"/>
            <ac:spMk id="3" creationId="{0A75D8CA-202C-447F-91A0-70BED008922E}"/>
          </ac:spMkLst>
        </pc:spChg>
        <pc:spChg chg="del">
          <ac:chgData name="OTÁVIO CARLOS ANTUNES DE OLIVEIRA" userId="5827d31124b2a73e" providerId="LiveId" clId="{9A025F45-40A6-481F-93F5-670A9F1ADE03}" dt="2022-03-28T15:48:07.822" v="1052"/>
          <ac:spMkLst>
            <pc:docMk/>
            <pc:sldMk cId="3344634516" sldId="423"/>
            <ac:spMk id="10" creationId="{3CD9DF72-87A3-404E-A828-84CBF11A8303}"/>
          </ac:spMkLst>
        </pc:spChg>
        <pc:cxnChg chg="del">
          <ac:chgData name="OTÁVIO CARLOS ANTUNES DE OLIVEIRA" userId="5827d31124b2a73e" providerId="LiveId" clId="{9A025F45-40A6-481F-93F5-670A9F1ADE03}" dt="2022-03-28T15:48:07.822" v="1052"/>
          <ac:cxnSpMkLst>
            <pc:docMk/>
            <pc:sldMk cId="3344634516" sldId="423"/>
            <ac:cxnSpMk id="12" creationId="{20E3A342-4D61-4E3F-AF90-1AB42AEB96CC}"/>
          </ac:cxnSpMkLst>
        </pc:cxnChg>
      </pc:sldChg>
      <pc:sldChg chg="addSp modSp new mod setBg addAnim">
        <pc:chgData name="OTÁVIO CARLOS ANTUNES DE OLIVEIRA" userId="5827d31124b2a73e" providerId="LiveId" clId="{9A025F45-40A6-481F-93F5-670A9F1ADE03}" dt="2022-03-28T15:57:55.210" v="1340"/>
        <pc:sldMkLst>
          <pc:docMk/>
          <pc:sldMk cId="3639624974" sldId="424"/>
        </pc:sldMkLst>
        <pc:spChg chg="mod">
          <ac:chgData name="OTÁVIO CARLOS ANTUNES DE OLIVEIRA" userId="5827d31124b2a73e" providerId="LiveId" clId="{9A025F45-40A6-481F-93F5-670A9F1ADE03}" dt="2022-03-28T15:57:55.209" v="1339" actId="26606"/>
          <ac:spMkLst>
            <pc:docMk/>
            <pc:sldMk cId="3639624974" sldId="424"/>
            <ac:spMk id="2" creationId="{FEA84997-9318-48D1-9D06-F5E8EC8E880A}"/>
          </ac:spMkLst>
        </pc:spChg>
        <pc:spChg chg="mod">
          <ac:chgData name="OTÁVIO CARLOS ANTUNES DE OLIVEIRA" userId="5827d31124b2a73e" providerId="LiveId" clId="{9A025F45-40A6-481F-93F5-670A9F1ADE03}" dt="2022-03-28T15:57:55.209" v="1339" actId="26606"/>
          <ac:spMkLst>
            <pc:docMk/>
            <pc:sldMk cId="3639624974" sldId="424"/>
            <ac:spMk id="3" creationId="{33150026-9543-402F-B822-21B01F457E41}"/>
          </ac:spMkLst>
        </pc:spChg>
        <pc:spChg chg="add">
          <ac:chgData name="OTÁVIO CARLOS ANTUNES DE OLIVEIRA" userId="5827d31124b2a73e" providerId="LiveId" clId="{9A025F45-40A6-481F-93F5-670A9F1ADE03}" dt="2022-03-28T15:57:55.209" v="1339" actId="26606"/>
          <ac:spMkLst>
            <pc:docMk/>
            <pc:sldMk cId="3639624974" sldId="424"/>
            <ac:spMk id="8" creationId="{14FB2BD5-6AAB-46F7-A8D1-665DAE973096}"/>
          </ac:spMkLst>
        </pc:spChg>
        <pc:spChg chg="add">
          <ac:chgData name="OTÁVIO CARLOS ANTUNES DE OLIVEIRA" userId="5827d31124b2a73e" providerId="LiveId" clId="{9A025F45-40A6-481F-93F5-670A9F1ADE03}" dt="2022-03-28T15:57:55.209" v="1339" actId="26606"/>
          <ac:spMkLst>
            <pc:docMk/>
            <pc:sldMk cId="3639624974" sldId="424"/>
            <ac:spMk id="10" creationId="{A5271697-90F1-4A23-8EF2-0179F2EAFACB}"/>
          </ac:spMkLst>
        </pc:spChg>
        <pc:spChg chg="add">
          <ac:chgData name="OTÁVIO CARLOS ANTUNES DE OLIVEIRA" userId="5827d31124b2a73e" providerId="LiveId" clId="{9A025F45-40A6-481F-93F5-670A9F1ADE03}" dt="2022-03-28T15:57:55.209" v="1339" actId="26606"/>
          <ac:spMkLst>
            <pc:docMk/>
            <pc:sldMk cId="3639624974" sldId="424"/>
            <ac:spMk id="12" creationId="{D9F5512A-48E1-4C07-B75E-3CCC517B6804}"/>
          </ac:spMkLst>
        </pc:spChg>
        <pc:spChg chg="add">
          <ac:chgData name="OTÁVIO CARLOS ANTUNES DE OLIVEIRA" userId="5827d31124b2a73e" providerId="LiveId" clId="{9A025F45-40A6-481F-93F5-670A9F1ADE03}" dt="2022-03-28T15:57:55.209" v="1339" actId="26606"/>
          <ac:spMkLst>
            <pc:docMk/>
            <pc:sldMk cId="3639624974" sldId="424"/>
            <ac:spMk id="14" creationId="{B429BAE5-B200-4FC0-BBC1-8D7C57D1D9F4}"/>
          </ac:spMkLst>
        </pc:spChg>
        <pc:grpChg chg="add">
          <ac:chgData name="OTÁVIO CARLOS ANTUNES DE OLIVEIRA" userId="5827d31124b2a73e" providerId="LiveId" clId="{9A025F45-40A6-481F-93F5-670A9F1ADE03}" dt="2022-03-28T15:57:55.209" v="1339" actId="26606"/>
          <ac:grpSpMkLst>
            <pc:docMk/>
            <pc:sldMk cId="3639624974" sldId="424"/>
            <ac:grpSpMk id="16" creationId="{31D279A5-A726-4EB1-8C82-5DCAD72061E9}"/>
          </ac:grpSpMkLst>
        </pc:grpChg>
      </pc:sldChg>
      <pc:sldChg chg="addSp delSp modSp new mod setBg">
        <pc:chgData name="OTÁVIO CARLOS ANTUNES DE OLIVEIRA" userId="5827d31124b2a73e" providerId="LiveId" clId="{9A025F45-40A6-481F-93F5-670A9F1ADE03}" dt="2022-03-28T15:53:43.547" v="1167" actId="113"/>
        <pc:sldMkLst>
          <pc:docMk/>
          <pc:sldMk cId="3693593521" sldId="425"/>
        </pc:sldMkLst>
        <pc:spChg chg="mod ord">
          <ac:chgData name="OTÁVIO CARLOS ANTUNES DE OLIVEIRA" userId="5827d31124b2a73e" providerId="LiveId" clId="{9A025F45-40A6-481F-93F5-670A9F1ADE03}" dt="2022-03-28T15:53:43.547" v="1167" actId="113"/>
          <ac:spMkLst>
            <pc:docMk/>
            <pc:sldMk cId="3693593521" sldId="425"/>
            <ac:spMk id="2" creationId="{262F4972-44C3-46CE-A166-4041794E086A}"/>
          </ac:spMkLst>
        </pc:spChg>
        <pc:spChg chg="del">
          <ac:chgData name="OTÁVIO CARLOS ANTUNES DE OLIVEIRA" userId="5827d31124b2a73e" providerId="LiveId" clId="{9A025F45-40A6-481F-93F5-670A9F1ADE03}" dt="2022-03-28T15:53:09.977" v="1162" actId="478"/>
          <ac:spMkLst>
            <pc:docMk/>
            <pc:sldMk cId="3693593521" sldId="425"/>
            <ac:spMk id="3" creationId="{4726EC3E-9694-4904-AEC4-548E2D1E5D48}"/>
          </ac:spMkLst>
        </pc:spChg>
        <pc:spChg chg="add mod">
          <ac:chgData name="OTÁVIO CARLOS ANTUNES DE OLIVEIRA" userId="5827d31124b2a73e" providerId="LiveId" clId="{9A025F45-40A6-481F-93F5-670A9F1ADE03}" dt="2022-03-28T15:53:35.434" v="1165" actId="26606"/>
          <ac:spMkLst>
            <pc:docMk/>
            <pc:sldMk cId="3693593521" sldId="425"/>
            <ac:spMk id="6" creationId="{3608EBFE-0930-4547-94F0-13D849CCDCE9}"/>
          </ac:spMkLst>
        </pc:spChg>
        <pc:picChg chg="add mod">
          <ac:chgData name="OTÁVIO CARLOS ANTUNES DE OLIVEIRA" userId="5827d31124b2a73e" providerId="LiveId" clId="{9A025F45-40A6-481F-93F5-670A9F1ADE03}" dt="2022-03-28T15:53:35.434" v="1165" actId="26606"/>
          <ac:picMkLst>
            <pc:docMk/>
            <pc:sldMk cId="3693593521" sldId="425"/>
            <ac:picMk id="5" creationId="{9690E3FB-5E78-4557-9007-8E81651E4AE8}"/>
          </ac:picMkLst>
        </pc:picChg>
      </pc:sldChg>
      <pc:sldChg chg="addSp delSp modSp new mod setBg modAnim">
        <pc:chgData name="OTÁVIO CARLOS ANTUNES DE OLIVEIRA" userId="5827d31124b2a73e" providerId="LiveId" clId="{9A025F45-40A6-481F-93F5-670A9F1ADE03}" dt="2022-03-28T16:08:42.045" v="1939" actId="26606"/>
        <pc:sldMkLst>
          <pc:docMk/>
          <pc:sldMk cId="2864401061" sldId="426"/>
        </pc:sldMkLst>
        <pc:spChg chg="mod">
          <ac:chgData name="OTÁVIO CARLOS ANTUNES DE OLIVEIRA" userId="5827d31124b2a73e" providerId="LiveId" clId="{9A025F45-40A6-481F-93F5-670A9F1ADE03}" dt="2022-03-28T16:08:42.045" v="1939" actId="26606"/>
          <ac:spMkLst>
            <pc:docMk/>
            <pc:sldMk cId="2864401061" sldId="426"/>
            <ac:spMk id="2" creationId="{33D26C5B-4639-4D6C-85D4-753FF0A70D5A}"/>
          </ac:spMkLst>
        </pc:spChg>
        <pc:spChg chg="add del mod">
          <ac:chgData name="OTÁVIO CARLOS ANTUNES DE OLIVEIRA" userId="5827d31124b2a73e" providerId="LiveId" clId="{9A025F45-40A6-481F-93F5-670A9F1ADE03}" dt="2022-03-28T16:08:42.045" v="1939" actId="26606"/>
          <ac:spMkLst>
            <pc:docMk/>
            <pc:sldMk cId="2864401061" sldId="426"/>
            <ac:spMk id="3" creationId="{7B0629B3-FFDE-4A18-9AB5-765667A28B18}"/>
          </ac:spMkLst>
        </pc:spChg>
        <pc:spChg chg="add del">
          <ac:chgData name="OTÁVIO CARLOS ANTUNES DE OLIVEIRA" userId="5827d31124b2a73e" providerId="LiveId" clId="{9A025F45-40A6-481F-93F5-670A9F1ADE03}" dt="2022-03-28T16:05:36.588" v="1922" actId="26606"/>
          <ac:spMkLst>
            <pc:docMk/>
            <pc:sldMk cId="2864401061" sldId="426"/>
            <ac:spMk id="6" creationId="{778AB447-A4B7-44D2-A99D-2E39CCFBD048}"/>
          </ac:spMkLst>
        </pc:spChg>
        <pc:spChg chg="add del">
          <ac:chgData name="OTÁVIO CARLOS ANTUNES DE OLIVEIRA" userId="5827d31124b2a73e" providerId="LiveId" clId="{9A025F45-40A6-481F-93F5-670A9F1ADE03}" dt="2022-03-28T16:05:36.588" v="1922" actId="26606"/>
          <ac:spMkLst>
            <pc:docMk/>
            <pc:sldMk cId="2864401061" sldId="426"/>
            <ac:spMk id="7" creationId="{A5271697-90F1-4A23-8EF2-0179F2EAFACB}"/>
          </ac:spMkLst>
        </pc:spChg>
        <pc:spChg chg="add del">
          <ac:chgData name="OTÁVIO CARLOS ANTUNES DE OLIVEIRA" userId="5827d31124b2a73e" providerId="LiveId" clId="{9A025F45-40A6-481F-93F5-670A9F1ADE03}" dt="2022-03-28T16:05:32.100" v="1920" actId="26606"/>
          <ac:spMkLst>
            <pc:docMk/>
            <pc:sldMk cId="2864401061" sldId="426"/>
            <ac:spMk id="9" creationId="{9DBC8166-481C-4473-95F5-9A5B9073B7F1}"/>
          </ac:spMkLst>
        </pc:spChg>
        <pc:spChg chg="add">
          <ac:chgData name="OTÁVIO CARLOS ANTUNES DE OLIVEIRA" userId="5827d31124b2a73e" providerId="LiveId" clId="{9A025F45-40A6-481F-93F5-670A9F1ADE03}" dt="2022-03-28T16:08:42.045" v="1939" actId="26606"/>
          <ac:spMkLst>
            <pc:docMk/>
            <pc:sldMk cId="2864401061" sldId="426"/>
            <ac:spMk id="10" creationId="{DAAE4CDD-124C-4DCF-9584-B6033B545DD5}"/>
          </ac:spMkLst>
        </pc:spChg>
        <pc:spChg chg="add del">
          <ac:chgData name="OTÁVIO CARLOS ANTUNES DE OLIVEIRA" userId="5827d31124b2a73e" providerId="LiveId" clId="{9A025F45-40A6-481F-93F5-670A9F1ADE03}" dt="2022-03-28T16:05:32.100" v="1920" actId="26606"/>
          <ac:spMkLst>
            <pc:docMk/>
            <pc:sldMk cId="2864401061" sldId="426"/>
            <ac:spMk id="11" creationId="{A5A5CE6E-90AF-4D43-A014-1F9EC83EB93D}"/>
          </ac:spMkLst>
        </pc:spChg>
        <pc:spChg chg="add">
          <ac:chgData name="OTÁVIO CARLOS ANTUNES DE OLIVEIRA" userId="5827d31124b2a73e" providerId="LiveId" clId="{9A025F45-40A6-481F-93F5-670A9F1ADE03}" dt="2022-03-28T16:08:42.045" v="1939" actId="26606"/>
          <ac:spMkLst>
            <pc:docMk/>
            <pc:sldMk cId="2864401061" sldId="426"/>
            <ac:spMk id="12" creationId="{081E4A58-353D-44AE-B2FC-2A74E2E400F7}"/>
          </ac:spMkLst>
        </pc:spChg>
        <pc:spChg chg="add del">
          <ac:chgData name="OTÁVIO CARLOS ANTUNES DE OLIVEIRA" userId="5827d31124b2a73e" providerId="LiveId" clId="{9A025F45-40A6-481F-93F5-670A9F1ADE03}" dt="2022-03-28T16:05:36.588" v="1922" actId="26606"/>
          <ac:spMkLst>
            <pc:docMk/>
            <pc:sldMk cId="2864401061" sldId="426"/>
            <ac:spMk id="13" creationId="{D9F5512A-48E1-4C07-B75E-3CCC517B6804}"/>
          </ac:spMkLst>
        </pc:spChg>
        <pc:spChg chg="add">
          <ac:chgData name="OTÁVIO CARLOS ANTUNES DE OLIVEIRA" userId="5827d31124b2a73e" providerId="LiveId" clId="{9A025F45-40A6-481F-93F5-670A9F1ADE03}" dt="2022-03-28T16:08:42.045" v="1939" actId="26606"/>
          <ac:spMkLst>
            <pc:docMk/>
            <pc:sldMk cId="2864401061" sldId="426"/>
            <ac:spMk id="14" creationId="{907EF6B7-1338-4443-8C46-6A318D952DFD}"/>
          </ac:spMkLst>
        </pc:spChg>
        <pc:spChg chg="add del">
          <ac:chgData name="OTÁVIO CARLOS ANTUNES DE OLIVEIRA" userId="5827d31124b2a73e" providerId="LiveId" clId="{9A025F45-40A6-481F-93F5-670A9F1ADE03}" dt="2022-03-28T16:05:36.588" v="1922" actId="26606"/>
          <ac:spMkLst>
            <pc:docMk/>
            <pc:sldMk cId="2864401061" sldId="426"/>
            <ac:spMk id="15" creationId="{9D800584-727A-48CF-8223-244AD9717CAA}"/>
          </ac:spMkLst>
        </pc:spChg>
        <pc:spChg chg="add del">
          <ac:chgData name="OTÁVIO CARLOS ANTUNES DE OLIVEIRA" userId="5827d31124b2a73e" providerId="LiveId" clId="{9A025F45-40A6-481F-93F5-670A9F1ADE03}" dt="2022-03-28T16:05:40.693" v="1924" actId="26606"/>
          <ac:spMkLst>
            <pc:docMk/>
            <pc:sldMk cId="2864401061" sldId="426"/>
            <ac:spMk id="39" creationId="{9DBC8166-481C-4473-95F5-9A5B9073B7F1}"/>
          </ac:spMkLst>
        </pc:spChg>
        <pc:spChg chg="add del">
          <ac:chgData name="OTÁVIO CARLOS ANTUNES DE OLIVEIRA" userId="5827d31124b2a73e" providerId="LiveId" clId="{9A025F45-40A6-481F-93F5-670A9F1ADE03}" dt="2022-03-28T16:05:40.693" v="1924" actId="26606"/>
          <ac:spMkLst>
            <pc:docMk/>
            <pc:sldMk cId="2864401061" sldId="426"/>
            <ac:spMk id="40" creationId="{A5A5CE6E-90AF-4D43-A014-1F9EC83EB93D}"/>
          </ac:spMkLst>
        </pc:spChg>
        <pc:spChg chg="add del">
          <ac:chgData name="OTÁVIO CARLOS ANTUNES DE OLIVEIRA" userId="5827d31124b2a73e" providerId="LiveId" clId="{9A025F45-40A6-481F-93F5-670A9F1ADE03}" dt="2022-03-28T16:05:46.754" v="1926" actId="26606"/>
          <ac:spMkLst>
            <pc:docMk/>
            <pc:sldMk cId="2864401061" sldId="426"/>
            <ac:spMk id="43" creationId="{778AB447-A4B7-44D2-A99D-2E39CCFBD048}"/>
          </ac:spMkLst>
        </pc:spChg>
        <pc:spChg chg="add del">
          <ac:chgData name="OTÁVIO CARLOS ANTUNES DE OLIVEIRA" userId="5827d31124b2a73e" providerId="LiveId" clId="{9A025F45-40A6-481F-93F5-670A9F1ADE03}" dt="2022-03-28T16:05:46.754" v="1926" actId="26606"/>
          <ac:spMkLst>
            <pc:docMk/>
            <pc:sldMk cId="2864401061" sldId="426"/>
            <ac:spMk id="44" creationId="{A5271697-90F1-4A23-8EF2-0179F2EAFACB}"/>
          </ac:spMkLst>
        </pc:spChg>
        <pc:spChg chg="add del">
          <ac:chgData name="OTÁVIO CARLOS ANTUNES DE OLIVEIRA" userId="5827d31124b2a73e" providerId="LiveId" clId="{9A025F45-40A6-481F-93F5-670A9F1ADE03}" dt="2022-03-28T16:05:46.754" v="1926" actId="26606"/>
          <ac:spMkLst>
            <pc:docMk/>
            <pc:sldMk cId="2864401061" sldId="426"/>
            <ac:spMk id="45" creationId="{D9F5512A-48E1-4C07-B75E-3CCC517B6804}"/>
          </ac:spMkLst>
        </pc:spChg>
        <pc:spChg chg="add del">
          <ac:chgData name="OTÁVIO CARLOS ANTUNES DE OLIVEIRA" userId="5827d31124b2a73e" providerId="LiveId" clId="{9A025F45-40A6-481F-93F5-670A9F1ADE03}" dt="2022-03-28T16:05:46.754" v="1926" actId="26606"/>
          <ac:spMkLst>
            <pc:docMk/>
            <pc:sldMk cId="2864401061" sldId="426"/>
            <ac:spMk id="46" creationId="{9D800584-727A-48CF-8223-244AD9717CAA}"/>
          </ac:spMkLst>
        </pc:spChg>
        <pc:grpChg chg="add del">
          <ac:chgData name="OTÁVIO CARLOS ANTUNES DE OLIVEIRA" userId="5827d31124b2a73e" providerId="LiveId" clId="{9A025F45-40A6-481F-93F5-670A9F1ADE03}" dt="2022-03-28T16:05:36.588" v="1922" actId="26606"/>
          <ac:grpSpMkLst>
            <pc:docMk/>
            <pc:sldMk cId="2864401061" sldId="426"/>
            <ac:grpSpMk id="17" creationId="{0F06CE9D-DF08-4313-8DD2-D81E1D59F323}"/>
          </ac:grpSpMkLst>
        </pc:grpChg>
        <pc:grpChg chg="add del">
          <ac:chgData name="OTÁVIO CARLOS ANTUNES DE OLIVEIRA" userId="5827d31124b2a73e" providerId="LiveId" clId="{9A025F45-40A6-481F-93F5-670A9F1ADE03}" dt="2022-03-28T16:05:46.754" v="1926" actId="26606"/>
          <ac:grpSpMkLst>
            <pc:docMk/>
            <pc:sldMk cId="2864401061" sldId="426"/>
            <ac:grpSpMk id="47" creationId="{0F06CE9D-DF08-4313-8DD2-D81E1D59F323}"/>
          </ac:grpSpMkLst>
        </pc:grpChg>
        <pc:graphicFrameChg chg="add del">
          <ac:chgData name="OTÁVIO CARLOS ANTUNES DE OLIVEIRA" userId="5827d31124b2a73e" providerId="LiveId" clId="{9A025F45-40A6-481F-93F5-670A9F1ADE03}" dt="2022-03-28T16:05:32.100" v="1920" actId="26606"/>
          <ac:graphicFrameMkLst>
            <pc:docMk/>
            <pc:sldMk cId="2864401061" sldId="426"/>
            <ac:graphicFrameMk id="5" creationId="{3BEFDA87-B836-E400-8636-73AE8298BFBE}"/>
          </ac:graphicFrameMkLst>
        </pc:graphicFrameChg>
        <pc:graphicFrameChg chg="add del">
          <ac:chgData name="OTÁVIO CARLOS ANTUNES DE OLIVEIRA" userId="5827d31124b2a73e" providerId="LiveId" clId="{9A025F45-40A6-481F-93F5-670A9F1ADE03}" dt="2022-03-28T16:05:36.588" v="1922" actId="26606"/>
          <ac:graphicFrameMkLst>
            <pc:docMk/>
            <pc:sldMk cId="2864401061" sldId="426"/>
            <ac:graphicFrameMk id="8" creationId="{FC92B996-E339-EE4A-F49F-201BF6388C03}"/>
          </ac:graphicFrameMkLst>
        </pc:graphicFrameChg>
        <pc:graphicFrameChg chg="add del">
          <ac:chgData name="OTÁVIO CARLOS ANTUNES DE OLIVEIRA" userId="5827d31124b2a73e" providerId="LiveId" clId="{9A025F45-40A6-481F-93F5-670A9F1ADE03}" dt="2022-03-28T16:05:40.693" v="1924" actId="26606"/>
          <ac:graphicFrameMkLst>
            <pc:docMk/>
            <pc:sldMk cId="2864401061" sldId="426"/>
            <ac:graphicFrameMk id="41" creationId="{3BEFDA87-B836-E400-8636-73AE8298BFBE}"/>
          </ac:graphicFrameMkLst>
        </pc:graphicFrameChg>
        <pc:graphicFrameChg chg="add del">
          <ac:chgData name="OTÁVIO CARLOS ANTUNES DE OLIVEIRA" userId="5827d31124b2a73e" providerId="LiveId" clId="{9A025F45-40A6-481F-93F5-670A9F1ADE03}" dt="2022-03-28T16:05:46.754" v="1926" actId="26606"/>
          <ac:graphicFrameMkLst>
            <pc:docMk/>
            <pc:sldMk cId="2864401061" sldId="426"/>
            <ac:graphicFrameMk id="48" creationId="{CB469CD1-9988-83E1-EAFF-9FE8181E72BD}"/>
          </ac:graphicFrameMkLst>
        </pc:graphicFrameChg>
      </pc:sldChg>
      <pc:sldChg chg="addSp delSp modSp new mod setBg">
        <pc:chgData name="OTÁVIO CARLOS ANTUNES DE OLIVEIRA" userId="5827d31124b2a73e" providerId="LiveId" clId="{9A025F45-40A6-481F-93F5-670A9F1ADE03}" dt="2022-03-28T17:38:17.320" v="2494" actId="1076"/>
        <pc:sldMkLst>
          <pc:docMk/>
          <pc:sldMk cId="76604229" sldId="427"/>
        </pc:sldMkLst>
        <pc:spChg chg="mod">
          <ac:chgData name="OTÁVIO CARLOS ANTUNES DE OLIVEIRA" userId="5827d31124b2a73e" providerId="LiveId" clId="{9A025F45-40A6-481F-93F5-670A9F1ADE03}" dt="2022-03-28T17:38:12.378" v="2492" actId="255"/>
          <ac:spMkLst>
            <pc:docMk/>
            <pc:sldMk cId="76604229" sldId="427"/>
            <ac:spMk id="2" creationId="{811BB0AB-CE08-4222-97F0-0BD0D0515EA8}"/>
          </ac:spMkLst>
        </pc:spChg>
        <pc:spChg chg="del">
          <ac:chgData name="OTÁVIO CARLOS ANTUNES DE OLIVEIRA" userId="5827d31124b2a73e" providerId="LiveId" clId="{9A025F45-40A6-481F-93F5-670A9F1ADE03}" dt="2022-03-28T16:24:42.714" v="1992" actId="931"/>
          <ac:spMkLst>
            <pc:docMk/>
            <pc:sldMk cId="76604229" sldId="427"/>
            <ac:spMk id="3" creationId="{210AEE96-84CB-4A4E-938C-5A32F5298FEC}"/>
          </ac:spMkLst>
        </pc:spChg>
        <pc:spChg chg="add mod">
          <ac:chgData name="OTÁVIO CARLOS ANTUNES DE OLIVEIRA" userId="5827d31124b2a73e" providerId="LiveId" clId="{9A025F45-40A6-481F-93F5-670A9F1ADE03}" dt="2022-03-28T17:38:02.051" v="2488" actId="26606"/>
          <ac:spMkLst>
            <pc:docMk/>
            <pc:sldMk cId="76604229" sldId="427"/>
            <ac:spMk id="6" creationId="{2125EED8-BB54-4BBB-83EF-1F45AFCADC70}"/>
          </ac:spMkLst>
        </pc:spChg>
        <pc:spChg chg="add mod">
          <ac:chgData name="OTÁVIO CARLOS ANTUNES DE OLIVEIRA" userId="5827d31124b2a73e" providerId="LiveId" clId="{9A025F45-40A6-481F-93F5-670A9F1ADE03}" dt="2022-03-28T17:38:02.051" v="2488" actId="26606"/>
          <ac:spMkLst>
            <pc:docMk/>
            <pc:sldMk cId="76604229" sldId="427"/>
            <ac:spMk id="9" creationId="{8FD31F61-8280-4B1C-BFA1-383F228F918E}"/>
          </ac:spMkLst>
        </pc:spChg>
        <pc:spChg chg="add del">
          <ac:chgData name="OTÁVIO CARLOS ANTUNES DE OLIVEIRA" userId="5827d31124b2a73e" providerId="LiveId" clId="{9A025F45-40A6-481F-93F5-670A9F1ADE03}" dt="2022-03-28T17:38:02.051" v="2488" actId="26606"/>
          <ac:spMkLst>
            <pc:docMk/>
            <pc:sldMk cId="76604229" sldId="427"/>
            <ac:spMk id="14" creationId="{823AC064-BC96-4F32-8AE1-B2FD38754823}"/>
          </ac:spMkLst>
        </pc:spChg>
        <pc:spChg chg="add">
          <ac:chgData name="OTÁVIO CARLOS ANTUNES DE OLIVEIRA" userId="5827d31124b2a73e" providerId="LiveId" clId="{9A025F45-40A6-481F-93F5-670A9F1ADE03}" dt="2022-03-28T17:38:02.051" v="2488" actId="26606"/>
          <ac:spMkLst>
            <pc:docMk/>
            <pc:sldMk cId="76604229" sldId="427"/>
            <ac:spMk id="73" creationId="{114C78B5-EC6B-4A39-8860-705100867457}"/>
          </ac:spMkLst>
        </pc:spChg>
        <pc:spChg chg="add del">
          <ac:chgData name="OTÁVIO CARLOS ANTUNES DE OLIVEIRA" userId="5827d31124b2a73e" providerId="LiveId" clId="{9A025F45-40A6-481F-93F5-670A9F1ADE03}" dt="2022-03-28T17:38:03.969" v="2489" actId="478"/>
          <ac:spMkLst>
            <pc:docMk/>
            <pc:sldMk cId="76604229" sldId="427"/>
            <ac:spMk id="5126" creationId="{3378312D-1EEA-0A7E-867A-5D8B691BD7F7}"/>
          </ac:spMkLst>
        </pc:spChg>
        <pc:grpChg chg="add">
          <ac:chgData name="OTÁVIO CARLOS ANTUNES DE OLIVEIRA" userId="5827d31124b2a73e" providerId="LiveId" clId="{9A025F45-40A6-481F-93F5-670A9F1ADE03}" dt="2022-03-28T17:38:02.051" v="2488" actId="26606"/>
          <ac:grpSpMkLst>
            <pc:docMk/>
            <pc:sldMk cId="76604229" sldId="427"/>
            <ac:grpSpMk id="75" creationId="{A50943B0-FDF7-4C2C-B784-9208C945A8C3}"/>
          </ac:grpSpMkLst>
        </pc:grpChg>
        <pc:picChg chg="add mod">
          <ac:chgData name="OTÁVIO CARLOS ANTUNES DE OLIVEIRA" userId="5827d31124b2a73e" providerId="LiveId" clId="{9A025F45-40A6-481F-93F5-670A9F1ADE03}" dt="2022-03-28T17:38:17.320" v="2494" actId="1076"/>
          <ac:picMkLst>
            <pc:docMk/>
            <pc:sldMk cId="76604229" sldId="427"/>
            <ac:picMk id="5" creationId="{7D03E69E-7E4D-43D1-9EAF-EBB242E7C97F}"/>
          </ac:picMkLst>
        </pc:picChg>
        <pc:picChg chg="add mod ord">
          <ac:chgData name="OTÁVIO CARLOS ANTUNES DE OLIVEIRA" userId="5827d31124b2a73e" providerId="LiveId" clId="{9A025F45-40A6-481F-93F5-670A9F1ADE03}" dt="2022-03-28T17:38:02.051" v="2488" actId="26606"/>
          <ac:picMkLst>
            <pc:docMk/>
            <pc:sldMk cId="76604229" sldId="427"/>
            <ac:picMk id="8" creationId="{7132502C-F37E-4456-BF8A-E1C02B00C5DE}"/>
          </ac:picMkLst>
        </pc:picChg>
        <pc:picChg chg="add mod ord">
          <ac:chgData name="OTÁVIO CARLOS ANTUNES DE OLIVEIRA" userId="5827d31124b2a73e" providerId="LiveId" clId="{9A025F45-40A6-481F-93F5-670A9F1ADE03}" dt="2022-03-28T17:38:02.051" v="2488" actId="26606"/>
          <ac:picMkLst>
            <pc:docMk/>
            <pc:sldMk cId="76604229" sldId="427"/>
            <ac:picMk id="5122" creationId="{A8450BC5-6976-4535-A602-619C552C9A8A}"/>
          </ac:picMkLst>
        </pc:picChg>
        <pc:cxnChg chg="add del">
          <ac:chgData name="OTÁVIO CARLOS ANTUNES DE OLIVEIRA" userId="5827d31124b2a73e" providerId="LiveId" clId="{9A025F45-40A6-481F-93F5-670A9F1ADE03}" dt="2022-03-28T17:38:02.051" v="2488" actId="26606"/>
          <ac:cxnSpMkLst>
            <pc:docMk/>
            <pc:sldMk cId="76604229" sldId="427"/>
            <ac:cxnSpMk id="16" creationId="{7E7C77BC-7138-40B1-A15B-20F57A494629}"/>
          </ac:cxnSpMkLst>
        </pc:cxnChg>
        <pc:cxnChg chg="add del">
          <ac:chgData name="OTÁVIO CARLOS ANTUNES DE OLIVEIRA" userId="5827d31124b2a73e" providerId="LiveId" clId="{9A025F45-40A6-481F-93F5-670A9F1ADE03}" dt="2022-03-28T17:38:02.051" v="2488" actId="26606"/>
          <ac:cxnSpMkLst>
            <pc:docMk/>
            <pc:sldMk cId="76604229" sldId="427"/>
            <ac:cxnSpMk id="18" creationId="{DB146403-F3D6-484B-B2ED-97F9565D0370}"/>
          </ac:cxnSpMkLst>
        </pc:cxnChg>
      </pc:sldChg>
      <pc:sldChg chg="addSp modSp new mod setBg addAnim">
        <pc:chgData name="OTÁVIO CARLOS ANTUNES DE OLIVEIRA" userId="5827d31124b2a73e" providerId="LiveId" clId="{9A025F45-40A6-481F-93F5-670A9F1ADE03}" dt="2022-03-28T16:26:26.381" v="2119" actId="255"/>
        <pc:sldMkLst>
          <pc:docMk/>
          <pc:sldMk cId="2126832641" sldId="428"/>
        </pc:sldMkLst>
        <pc:spChg chg="mod">
          <ac:chgData name="OTÁVIO CARLOS ANTUNES DE OLIVEIRA" userId="5827d31124b2a73e" providerId="LiveId" clId="{9A025F45-40A6-481F-93F5-670A9F1ADE03}" dt="2022-03-28T16:26:20.200" v="2117" actId="26606"/>
          <ac:spMkLst>
            <pc:docMk/>
            <pc:sldMk cId="2126832641" sldId="428"/>
            <ac:spMk id="2" creationId="{FADD50E5-FAA3-4FE3-807A-4BE27F3D696E}"/>
          </ac:spMkLst>
        </pc:spChg>
        <pc:spChg chg="mod">
          <ac:chgData name="OTÁVIO CARLOS ANTUNES DE OLIVEIRA" userId="5827d31124b2a73e" providerId="LiveId" clId="{9A025F45-40A6-481F-93F5-670A9F1ADE03}" dt="2022-03-28T16:26:26.381" v="2119" actId="255"/>
          <ac:spMkLst>
            <pc:docMk/>
            <pc:sldMk cId="2126832641" sldId="428"/>
            <ac:spMk id="3" creationId="{1AF71585-581D-4A1E-BC5A-A1CC54F054E6}"/>
          </ac:spMkLst>
        </pc:spChg>
        <pc:spChg chg="add">
          <ac:chgData name="OTÁVIO CARLOS ANTUNES DE OLIVEIRA" userId="5827d31124b2a73e" providerId="LiveId" clId="{9A025F45-40A6-481F-93F5-670A9F1ADE03}" dt="2022-03-28T16:26:20.200" v="2117" actId="26606"/>
          <ac:spMkLst>
            <pc:docMk/>
            <pc:sldMk cId="2126832641" sldId="428"/>
            <ac:spMk id="8" creationId="{4E1BEB12-92AF-4445-98AD-4C7756E7C93B}"/>
          </ac:spMkLst>
        </pc:spChg>
        <pc:spChg chg="add">
          <ac:chgData name="OTÁVIO CARLOS ANTUNES DE OLIVEIRA" userId="5827d31124b2a73e" providerId="LiveId" clId="{9A025F45-40A6-481F-93F5-670A9F1ADE03}" dt="2022-03-28T16:26:20.200" v="2117" actId="26606"/>
          <ac:spMkLst>
            <pc:docMk/>
            <pc:sldMk cId="2126832641" sldId="428"/>
            <ac:spMk id="10" creationId="{D0522C2C-7B5C-48A7-A969-03941E5D2E76}"/>
          </ac:spMkLst>
        </pc:spChg>
        <pc:spChg chg="add">
          <ac:chgData name="OTÁVIO CARLOS ANTUNES DE OLIVEIRA" userId="5827d31124b2a73e" providerId="LiveId" clId="{9A025F45-40A6-481F-93F5-670A9F1ADE03}" dt="2022-03-28T16:26:20.200" v="2117" actId="26606"/>
          <ac:spMkLst>
            <pc:docMk/>
            <pc:sldMk cId="2126832641" sldId="428"/>
            <ac:spMk id="12" creationId="{9C682A1A-5B2D-4111-BBD6-620165633E5B}"/>
          </ac:spMkLst>
        </pc:spChg>
        <pc:spChg chg="add">
          <ac:chgData name="OTÁVIO CARLOS ANTUNES DE OLIVEIRA" userId="5827d31124b2a73e" providerId="LiveId" clId="{9A025F45-40A6-481F-93F5-670A9F1ADE03}" dt="2022-03-28T16:26:20.200" v="2117" actId="26606"/>
          <ac:spMkLst>
            <pc:docMk/>
            <pc:sldMk cId="2126832641" sldId="428"/>
            <ac:spMk id="14" creationId="{D6EE29F2-D77F-4BD0-A20B-334D316A1C9D}"/>
          </ac:spMkLst>
        </pc:spChg>
        <pc:spChg chg="add">
          <ac:chgData name="OTÁVIO CARLOS ANTUNES DE OLIVEIRA" userId="5827d31124b2a73e" providerId="LiveId" clId="{9A025F45-40A6-481F-93F5-670A9F1ADE03}" dt="2022-03-28T16:26:20.200" v="2117" actId="26606"/>
          <ac:spMkLst>
            <pc:docMk/>
            <pc:sldMk cId="2126832641" sldId="428"/>
            <ac:spMk id="16" creationId="{22D09ED2-868F-42C6-866E-F92E0CEF314F}"/>
          </ac:spMkLst>
        </pc:spChg>
      </pc:sldChg>
      <pc:sldChg chg="addSp delSp modSp new mod modAnim">
        <pc:chgData name="OTÁVIO CARLOS ANTUNES DE OLIVEIRA" userId="5827d31124b2a73e" providerId="LiveId" clId="{9A025F45-40A6-481F-93F5-670A9F1ADE03}" dt="2022-03-28T16:54:16.255" v="2220"/>
        <pc:sldMkLst>
          <pc:docMk/>
          <pc:sldMk cId="2086080565" sldId="429"/>
        </pc:sldMkLst>
        <pc:spChg chg="mod">
          <ac:chgData name="OTÁVIO CARLOS ANTUNES DE OLIVEIRA" userId="5827d31124b2a73e" providerId="LiveId" clId="{9A025F45-40A6-481F-93F5-670A9F1ADE03}" dt="2022-03-28T16:53:11.105" v="2213" actId="113"/>
          <ac:spMkLst>
            <pc:docMk/>
            <pc:sldMk cId="2086080565" sldId="429"/>
            <ac:spMk id="2" creationId="{1CC79F68-8483-4B15-9DD1-6E35F835DE03}"/>
          </ac:spMkLst>
        </pc:spChg>
        <pc:spChg chg="del">
          <ac:chgData name="OTÁVIO CARLOS ANTUNES DE OLIVEIRA" userId="5827d31124b2a73e" providerId="LiveId" clId="{9A025F45-40A6-481F-93F5-670A9F1ADE03}" dt="2022-03-28T16:52:10.364" v="2161" actId="1032"/>
          <ac:spMkLst>
            <pc:docMk/>
            <pc:sldMk cId="2086080565" sldId="429"/>
            <ac:spMk id="3" creationId="{057AC69C-2145-4C71-93C4-CF045C4D9067}"/>
          </ac:spMkLst>
        </pc:spChg>
        <pc:graphicFrameChg chg="add mod modGraphic">
          <ac:chgData name="OTÁVIO CARLOS ANTUNES DE OLIVEIRA" userId="5827d31124b2a73e" providerId="LiveId" clId="{9A025F45-40A6-481F-93F5-670A9F1ADE03}" dt="2022-03-28T16:52:35.145" v="2190" actId="20577"/>
          <ac:graphicFrameMkLst>
            <pc:docMk/>
            <pc:sldMk cId="2086080565" sldId="429"/>
            <ac:graphicFrameMk id="4" creationId="{0B366E2F-5193-4259-B7F2-043CA57E626B}"/>
          </ac:graphicFrameMkLst>
        </pc:graphicFrameChg>
        <pc:graphicFrameChg chg="add mod">
          <ac:chgData name="OTÁVIO CARLOS ANTUNES DE OLIVEIRA" userId="5827d31124b2a73e" providerId="LiveId" clId="{9A025F45-40A6-481F-93F5-670A9F1ADE03}" dt="2022-03-28T16:52:53.909" v="2211" actId="20577"/>
          <ac:graphicFrameMkLst>
            <pc:docMk/>
            <pc:sldMk cId="2086080565" sldId="429"/>
            <ac:graphicFrameMk id="5" creationId="{7E0F937B-EB25-470E-9259-2A21C4BF6B11}"/>
          </ac:graphicFrameMkLst>
        </pc:graphicFrameChg>
      </pc:sldChg>
      <pc:sldChg chg="addSp delSp modSp add mod delAnim">
        <pc:chgData name="OTÁVIO CARLOS ANTUNES DE OLIVEIRA" userId="5827d31124b2a73e" providerId="LiveId" clId="{9A025F45-40A6-481F-93F5-670A9F1ADE03}" dt="2022-03-28T16:59:05.690" v="2381" actId="12100"/>
        <pc:sldMkLst>
          <pc:docMk/>
          <pc:sldMk cId="4185807594" sldId="430"/>
        </pc:sldMkLst>
        <pc:spChg chg="add del mod">
          <ac:chgData name="OTÁVIO CARLOS ANTUNES DE OLIVEIRA" userId="5827d31124b2a73e" providerId="LiveId" clId="{9A025F45-40A6-481F-93F5-670A9F1ADE03}" dt="2022-03-28T16:54:54.797" v="2227" actId="478"/>
          <ac:spMkLst>
            <pc:docMk/>
            <pc:sldMk cId="4185807594" sldId="430"/>
            <ac:spMk id="6" creationId="{AC925B25-BC89-4D94-88C2-F91D9427B05D}"/>
          </ac:spMkLst>
        </pc:spChg>
        <pc:graphicFrameChg chg="del mod">
          <ac:chgData name="OTÁVIO CARLOS ANTUNES DE OLIVEIRA" userId="5827d31124b2a73e" providerId="LiveId" clId="{9A025F45-40A6-481F-93F5-670A9F1ADE03}" dt="2022-03-28T16:54:52.505" v="2226" actId="478"/>
          <ac:graphicFrameMkLst>
            <pc:docMk/>
            <pc:sldMk cId="4185807594" sldId="430"/>
            <ac:graphicFrameMk id="4" creationId="{0B366E2F-5193-4259-B7F2-043CA57E626B}"/>
          </ac:graphicFrameMkLst>
        </pc:graphicFrameChg>
        <pc:graphicFrameChg chg="del mod">
          <ac:chgData name="OTÁVIO CARLOS ANTUNES DE OLIVEIRA" userId="5827d31124b2a73e" providerId="LiveId" clId="{9A025F45-40A6-481F-93F5-670A9F1ADE03}" dt="2022-03-28T16:54:49.786" v="2225" actId="478"/>
          <ac:graphicFrameMkLst>
            <pc:docMk/>
            <pc:sldMk cId="4185807594" sldId="430"/>
            <ac:graphicFrameMk id="5" creationId="{7E0F937B-EB25-470E-9259-2A21C4BF6B11}"/>
          </ac:graphicFrameMkLst>
        </pc:graphicFrameChg>
        <pc:graphicFrameChg chg="add mod modGraphic">
          <ac:chgData name="OTÁVIO CARLOS ANTUNES DE OLIVEIRA" userId="5827d31124b2a73e" providerId="LiveId" clId="{9A025F45-40A6-481F-93F5-670A9F1ADE03}" dt="2022-03-28T16:59:05.690" v="2381" actId="12100"/>
          <ac:graphicFrameMkLst>
            <pc:docMk/>
            <pc:sldMk cId="4185807594" sldId="430"/>
            <ac:graphicFrameMk id="7" creationId="{E362A0D5-7DE8-4505-83CD-272DE8A1F771}"/>
          </ac:graphicFrameMkLst>
        </pc:graphicFrameChg>
      </pc:sldChg>
      <pc:sldChg chg="addSp delSp modSp add mod setBg delAnim">
        <pc:chgData name="OTÁVIO CARLOS ANTUNES DE OLIVEIRA" userId="5827d31124b2a73e" providerId="LiveId" clId="{9A025F45-40A6-481F-93F5-670A9F1ADE03}" dt="2022-03-28T17:31:33.090" v="2482" actId="113"/>
        <pc:sldMkLst>
          <pc:docMk/>
          <pc:sldMk cId="1106002726" sldId="431"/>
        </pc:sldMkLst>
        <pc:spChg chg="mod">
          <ac:chgData name="OTÁVIO CARLOS ANTUNES DE OLIVEIRA" userId="5827d31124b2a73e" providerId="LiveId" clId="{9A025F45-40A6-481F-93F5-670A9F1ADE03}" dt="2022-03-28T17:31:33.090" v="2482" actId="113"/>
          <ac:spMkLst>
            <pc:docMk/>
            <pc:sldMk cId="1106002726" sldId="431"/>
            <ac:spMk id="2" creationId="{8DAF6740-4CD2-40A0-8854-703252BD698A}"/>
          </ac:spMkLst>
        </pc:spChg>
        <pc:spChg chg="del mod">
          <ac:chgData name="OTÁVIO CARLOS ANTUNES DE OLIVEIRA" userId="5827d31124b2a73e" providerId="LiveId" clId="{9A025F45-40A6-481F-93F5-670A9F1ADE03}" dt="2022-03-28T17:28:30.789" v="2447" actId="478"/>
          <ac:spMkLst>
            <pc:docMk/>
            <pc:sldMk cId="1106002726" sldId="431"/>
            <ac:spMk id="3" creationId="{89947E84-44C0-4789-A607-FAB42AA95440}"/>
          </ac:spMkLst>
        </pc:spChg>
        <pc:spChg chg="del">
          <ac:chgData name="OTÁVIO CARLOS ANTUNES DE OLIVEIRA" userId="5827d31124b2a73e" providerId="LiveId" clId="{9A025F45-40A6-481F-93F5-670A9F1ADE03}" dt="2022-03-28T17:26:30.031" v="2425" actId="478"/>
          <ac:spMkLst>
            <pc:docMk/>
            <pc:sldMk cId="1106002726" sldId="431"/>
            <ac:spMk id="5" creationId="{F0CDDEEC-E41A-4103-B7C5-C3BF6F2C770E}"/>
          </ac:spMkLst>
        </pc:spChg>
        <pc:spChg chg="add del mod">
          <ac:chgData name="OTÁVIO CARLOS ANTUNES DE OLIVEIRA" userId="5827d31124b2a73e" providerId="LiveId" clId="{9A025F45-40A6-481F-93F5-670A9F1ADE03}" dt="2022-03-28T17:28:33.350" v="2448" actId="478"/>
          <ac:spMkLst>
            <pc:docMk/>
            <pc:sldMk cId="1106002726" sldId="431"/>
            <ac:spMk id="8" creationId="{3BFA03B9-0D27-43F3-B5DD-D9E718E140BD}"/>
          </ac:spMkLst>
        </pc:spChg>
        <pc:spChg chg="add">
          <ac:chgData name="OTÁVIO CARLOS ANTUNES DE OLIVEIRA" userId="5827d31124b2a73e" providerId="LiveId" clId="{9A025F45-40A6-481F-93F5-670A9F1ADE03}" dt="2022-03-28T17:29:33.443" v="2461" actId="26606"/>
          <ac:spMkLst>
            <pc:docMk/>
            <pc:sldMk cId="1106002726" sldId="431"/>
            <ac:spMk id="11" creationId="{BACC6370-2D7E-4714-9D71-7542949D7D5D}"/>
          </ac:spMkLst>
        </pc:spChg>
        <pc:spChg chg="add">
          <ac:chgData name="OTÁVIO CARLOS ANTUNES DE OLIVEIRA" userId="5827d31124b2a73e" providerId="LiveId" clId="{9A025F45-40A6-481F-93F5-670A9F1ADE03}" dt="2022-03-28T17:29:33.443" v="2461" actId="26606"/>
          <ac:spMkLst>
            <pc:docMk/>
            <pc:sldMk cId="1106002726" sldId="431"/>
            <ac:spMk id="13" creationId="{F68B3F68-107C-434F-AA38-110D5EA91B85}"/>
          </ac:spMkLst>
        </pc:spChg>
        <pc:spChg chg="add">
          <ac:chgData name="OTÁVIO CARLOS ANTUNES DE OLIVEIRA" userId="5827d31124b2a73e" providerId="LiveId" clId="{9A025F45-40A6-481F-93F5-670A9F1ADE03}" dt="2022-03-28T17:29:33.443" v="2461" actId="26606"/>
          <ac:spMkLst>
            <pc:docMk/>
            <pc:sldMk cId="1106002726" sldId="431"/>
            <ac:spMk id="15" creationId="{AAD0DBB9-1A4B-4391-81D4-CB19F9AB918A}"/>
          </ac:spMkLst>
        </pc:spChg>
        <pc:spChg chg="add">
          <ac:chgData name="OTÁVIO CARLOS ANTUNES DE OLIVEIRA" userId="5827d31124b2a73e" providerId="LiveId" clId="{9A025F45-40A6-481F-93F5-670A9F1ADE03}" dt="2022-03-28T17:29:33.443" v="2461" actId="26606"/>
          <ac:spMkLst>
            <pc:docMk/>
            <pc:sldMk cId="1106002726" sldId="431"/>
            <ac:spMk id="17" creationId="{063BBA22-50EA-4C4D-BE05-F1CE4E63AA56}"/>
          </ac:spMkLst>
        </pc:spChg>
        <pc:graphicFrameChg chg="add del mod modGraphic">
          <ac:chgData name="OTÁVIO CARLOS ANTUNES DE OLIVEIRA" userId="5827d31124b2a73e" providerId="LiveId" clId="{9A025F45-40A6-481F-93F5-670A9F1ADE03}" dt="2022-03-28T17:27:09.978" v="2433" actId="1032"/>
          <ac:graphicFrameMkLst>
            <pc:docMk/>
            <pc:sldMk cId="1106002726" sldId="431"/>
            <ac:graphicFrameMk id="4" creationId="{B99EFF24-852F-4639-94EF-C9BF6DE74BD3}"/>
          </ac:graphicFrameMkLst>
        </pc:graphicFrameChg>
        <pc:graphicFrameChg chg="add mod modGraphic">
          <ac:chgData name="OTÁVIO CARLOS ANTUNES DE OLIVEIRA" userId="5827d31124b2a73e" providerId="LiveId" clId="{9A025F45-40A6-481F-93F5-670A9F1ADE03}" dt="2022-03-28T17:29:51.646" v="2464" actId="255"/>
          <ac:graphicFrameMkLst>
            <pc:docMk/>
            <pc:sldMk cId="1106002726" sldId="431"/>
            <ac:graphicFrameMk id="6" creationId="{C3F23084-A1D9-4A83-BDC2-1C8BBD00C8A8}"/>
          </ac:graphicFrameMkLst>
        </pc:graphicFrameChg>
      </pc:sldChg>
      <pc:sldChg chg="addSp delSp modSp add mod setBg delAnim">
        <pc:chgData name="OTÁVIO CARLOS ANTUNES DE OLIVEIRA" userId="5827d31124b2a73e" providerId="LiveId" clId="{9A025F45-40A6-481F-93F5-670A9F1ADE03}" dt="2022-03-28T17:38:55.240" v="2496" actId="26606"/>
        <pc:sldMkLst>
          <pc:docMk/>
          <pc:sldMk cId="4230421647" sldId="432"/>
        </pc:sldMkLst>
        <pc:spChg chg="mod">
          <ac:chgData name="OTÁVIO CARLOS ANTUNES DE OLIVEIRA" userId="5827d31124b2a73e" providerId="LiveId" clId="{9A025F45-40A6-481F-93F5-670A9F1ADE03}" dt="2022-03-28T17:38:55.240" v="2496" actId="26606"/>
          <ac:spMkLst>
            <pc:docMk/>
            <pc:sldMk cId="4230421647" sldId="432"/>
            <ac:spMk id="2" creationId="{8DAF6740-4CD2-40A0-8854-703252BD698A}"/>
          </ac:spMkLst>
        </pc:spChg>
        <pc:spChg chg="del mod">
          <ac:chgData name="OTÁVIO CARLOS ANTUNES DE OLIVEIRA" userId="5827d31124b2a73e" providerId="LiveId" clId="{9A025F45-40A6-481F-93F5-670A9F1ADE03}" dt="2022-03-28T17:38:55.240" v="2496" actId="26606"/>
          <ac:spMkLst>
            <pc:docMk/>
            <pc:sldMk cId="4230421647" sldId="432"/>
            <ac:spMk id="3" creationId="{89947E84-44C0-4789-A607-FAB42AA95440}"/>
          </ac:spMkLst>
        </pc:spChg>
        <pc:spChg chg="del">
          <ac:chgData name="OTÁVIO CARLOS ANTUNES DE OLIVEIRA" userId="5827d31124b2a73e" providerId="LiveId" clId="{9A025F45-40A6-481F-93F5-670A9F1ADE03}" dt="2022-03-28T17:30:24.238" v="2465" actId="478"/>
          <ac:spMkLst>
            <pc:docMk/>
            <pc:sldMk cId="4230421647" sldId="432"/>
            <ac:spMk id="5" creationId="{F0CDDEEC-E41A-4103-B7C5-C3BF6F2C770E}"/>
          </ac:spMkLst>
        </pc:spChg>
        <pc:spChg chg="add">
          <ac:chgData name="OTÁVIO CARLOS ANTUNES DE OLIVEIRA" userId="5827d31124b2a73e" providerId="LiveId" clId="{9A025F45-40A6-481F-93F5-670A9F1ADE03}" dt="2022-03-28T17:38:55.240" v="2496" actId="26606"/>
          <ac:spMkLst>
            <pc:docMk/>
            <pc:sldMk cId="4230421647" sldId="432"/>
            <ac:spMk id="9" creationId="{BACC6370-2D7E-4714-9D71-7542949D7D5D}"/>
          </ac:spMkLst>
        </pc:spChg>
        <pc:spChg chg="add">
          <ac:chgData name="OTÁVIO CARLOS ANTUNES DE OLIVEIRA" userId="5827d31124b2a73e" providerId="LiveId" clId="{9A025F45-40A6-481F-93F5-670A9F1ADE03}" dt="2022-03-28T17:38:55.240" v="2496" actId="26606"/>
          <ac:spMkLst>
            <pc:docMk/>
            <pc:sldMk cId="4230421647" sldId="432"/>
            <ac:spMk id="11" creationId="{F68B3F68-107C-434F-AA38-110D5EA91B85}"/>
          </ac:spMkLst>
        </pc:spChg>
        <pc:spChg chg="add">
          <ac:chgData name="OTÁVIO CARLOS ANTUNES DE OLIVEIRA" userId="5827d31124b2a73e" providerId="LiveId" clId="{9A025F45-40A6-481F-93F5-670A9F1ADE03}" dt="2022-03-28T17:38:55.240" v="2496" actId="26606"/>
          <ac:spMkLst>
            <pc:docMk/>
            <pc:sldMk cId="4230421647" sldId="432"/>
            <ac:spMk id="13" creationId="{AAD0DBB9-1A4B-4391-81D4-CB19F9AB918A}"/>
          </ac:spMkLst>
        </pc:spChg>
        <pc:spChg chg="add">
          <ac:chgData name="OTÁVIO CARLOS ANTUNES DE OLIVEIRA" userId="5827d31124b2a73e" providerId="LiveId" clId="{9A025F45-40A6-481F-93F5-670A9F1ADE03}" dt="2022-03-28T17:38:55.240" v="2496" actId="26606"/>
          <ac:spMkLst>
            <pc:docMk/>
            <pc:sldMk cId="4230421647" sldId="432"/>
            <ac:spMk id="15" creationId="{063BBA22-50EA-4C4D-BE05-F1CE4E63AA56}"/>
          </ac:spMkLst>
        </pc:spChg>
        <pc:graphicFrameChg chg="add">
          <ac:chgData name="OTÁVIO CARLOS ANTUNES DE OLIVEIRA" userId="5827d31124b2a73e" providerId="LiveId" clId="{9A025F45-40A6-481F-93F5-670A9F1ADE03}" dt="2022-03-28T17:38:55.240" v="2496" actId="26606"/>
          <ac:graphicFrameMkLst>
            <pc:docMk/>
            <pc:sldMk cId="4230421647" sldId="432"/>
            <ac:graphicFrameMk id="6" creationId="{0D7F9FCB-BB8E-73F3-DD0C-507F2E53B0DC}"/>
          </ac:graphicFrameMkLst>
        </pc:graphicFrameChg>
      </pc:sldChg>
      <pc:sldChg chg="addSp delSp modSp new mod setBg">
        <pc:chgData name="OTÁVIO CARLOS ANTUNES DE OLIVEIRA" userId="5827d31124b2a73e" providerId="LiveId" clId="{9A025F45-40A6-481F-93F5-670A9F1ADE03}" dt="2022-03-31T00:02:23.566" v="4835" actId="20577"/>
        <pc:sldMkLst>
          <pc:docMk/>
          <pc:sldMk cId="3771322143" sldId="433"/>
        </pc:sldMkLst>
        <pc:spChg chg="mod">
          <ac:chgData name="OTÁVIO CARLOS ANTUNES DE OLIVEIRA" userId="5827d31124b2a73e" providerId="LiveId" clId="{9A025F45-40A6-481F-93F5-670A9F1ADE03}" dt="2022-03-31T00:02:12.019" v="4834" actId="26606"/>
          <ac:spMkLst>
            <pc:docMk/>
            <pc:sldMk cId="3771322143" sldId="433"/>
            <ac:spMk id="2" creationId="{3C3E3BBF-CACB-4DD5-ADAC-315F6E81972B}"/>
          </ac:spMkLst>
        </pc:spChg>
        <pc:spChg chg="del mod">
          <ac:chgData name="OTÁVIO CARLOS ANTUNES DE OLIVEIRA" userId="5827d31124b2a73e" providerId="LiveId" clId="{9A025F45-40A6-481F-93F5-670A9F1ADE03}" dt="2022-03-31T00:02:12.019" v="4834" actId="26606"/>
          <ac:spMkLst>
            <pc:docMk/>
            <pc:sldMk cId="3771322143" sldId="433"/>
            <ac:spMk id="3" creationId="{A7E91A73-D0C8-40F9-85C7-EDFF224E50C6}"/>
          </ac:spMkLst>
        </pc:spChg>
        <pc:spChg chg="add">
          <ac:chgData name="OTÁVIO CARLOS ANTUNES DE OLIVEIRA" userId="5827d31124b2a73e" providerId="LiveId" clId="{9A025F45-40A6-481F-93F5-670A9F1ADE03}" dt="2022-03-31T00:02:12.019" v="4834" actId="26606"/>
          <ac:spMkLst>
            <pc:docMk/>
            <pc:sldMk cId="3771322143" sldId="433"/>
            <ac:spMk id="9" creationId="{B819A166-7571-4003-A6B8-B62034C3ED30}"/>
          </ac:spMkLst>
        </pc:spChg>
        <pc:graphicFrameChg chg="add mod">
          <ac:chgData name="OTÁVIO CARLOS ANTUNES DE OLIVEIRA" userId="5827d31124b2a73e" providerId="LiveId" clId="{9A025F45-40A6-481F-93F5-670A9F1ADE03}" dt="2022-03-31T00:02:23.566" v="4835" actId="20577"/>
          <ac:graphicFrameMkLst>
            <pc:docMk/>
            <pc:sldMk cId="3771322143" sldId="433"/>
            <ac:graphicFrameMk id="5" creationId="{7FA5B68E-98FF-8561-B476-9F8FFB8C16B9}"/>
          </ac:graphicFrameMkLst>
        </pc:graphicFrameChg>
      </pc:sldChg>
      <pc:sldChg chg="addSp delSp modSp add mod setBg delAnim">
        <pc:chgData name="OTÁVIO CARLOS ANTUNES DE OLIVEIRA" userId="5827d31124b2a73e" providerId="LiveId" clId="{9A025F45-40A6-481F-93F5-670A9F1ADE03}" dt="2022-03-28T17:54:27.238" v="2790" actId="12"/>
        <pc:sldMkLst>
          <pc:docMk/>
          <pc:sldMk cId="3856496356" sldId="434"/>
        </pc:sldMkLst>
        <pc:spChg chg="mod">
          <ac:chgData name="OTÁVIO CARLOS ANTUNES DE OLIVEIRA" userId="5827d31124b2a73e" providerId="LiveId" clId="{9A025F45-40A6-481F-93F5-670A9F1ADE03}" dt="2022-03-28T17:53:58.820" v="2783" actId="26606"/>
          <ac:spMkLst>
            <pc:docMk/>
            <pc:sldMk cId="3856496356" sldId="434"/>
            <ac:spMk id="2" creationId="{8DAF6740-4CD2-40A0-8854-703252BD698A}"/>
          </ac:spMkLst>
        </pc:spChg>
        <pc:spChg chg="del">
          <ac:chgData name="OTÁVIO CARLOS ANTUNES DE OLIVEIRA" userId="5827d31124b2a73e" providerId="LiveId" clId="{9A025F45-40A6-481F-93F5-670A9F1ADE03}" dt="2022-03-28T17:52:30.609" v="2779" actId="478"/>
          <ac:spMkLst>
            <pc:docMk/>
            <pc:sldMk cId="3856496356" sldId="434"/>
            <ac:spMk id="3" creationId="{89947E84-44C0-4789-A607-FAB42AA95440}"/>
          </ac:spMkLst>
        </pc:spChg>
        <pc:spChg chg="mod">
          <ac:chgData name="OTÁVIO CARLOS ANTUNES DE OLIVEIRA" userId="5827d31124b2a73e" providerId="LiveId" clId="{9A025F45-40A6-481F-93F5-670A9F1ADE03}" dt="2022-03-28T17:54:27.238" v="2790" actId="12"/>
          <ac:spMkLst>
            <pc:docMk/>
            <pc:sldMk cId="3856496356" sldId="434"/>
            <ac:spMk id="4" creationId="{AF2BB043-03C8-4BF3-A564-0C723E6B6844}"/>
          </ac:spMkLst>
        </pc:spChg>
        <pc:spChg chg="add del mod">
          <ac:chgData name="OTÁVIO CARLOS ANTUNES DE OLIVEIRA" userId="5827d31124b2a73e" providerId="LiveId" clId="{9A025F45-40A6-481F-93F5-670A9F1ADE03}" dt="2022-03-28T17:52:34.244" v="2780" actId="478"/>
          <ac:spMkLst>
            <pc:docMk/>
            <pc:sldMk cId="3856496356" sldId="434"/>
            <ac:spMk id="6" creationId="{579EE64B-5823-4961-99AC-FB257D9F718B}"/>
          </ac:spMkLst>
        </pc:spChg>
        <pc:spChg chg="add">
          <ac:chgData name="OTÁVIO CARLOS ANTUNES DE OLIVEIRA" userId="5827d31124b2a73e" providerId="LiveId" clId="{9A025F45-40A6-481F-93F5-670A9F1ADE03}" dt="2022-03-28T17:53:58.820" v="2783" actId="26606"/>
          <ac:spMkLst>
            <pc:docMk/>
            <pc:sldMk cId="3856496356" sldId="434"/>
            <ac:spMk id="9" creationId="{09588DA8-065E-4F6F-8EFD-43104AB2E0CF}"/>
          </ac:spMkLst>
        </pc:spChg>
        <pc:spChg chg="add">
          <ac:chgData name="OTÁVIO CARLOS ANTUNES DE OLIVEIRA" userId="5827d31124b2a73e" providerId="LiveId" clId="{9A025F45-40A6-481F-93F5-670A9F1ADE03}" dt="2022-03-28T17:53:58.820" v="2783" actId="26606"/>
          <ac:spMkLst>
            <pc:docMk/>
            <pc:sldMk cId="3856496356" sldId="434"/>
            <ac:spMk id="11" creationId="{C4285719-470E-454C-AF62-8323075F1F5B}"/>
          </ac:spMkLst>
        </pc:spChg>
        <pc:spChg chg="add">
          <ac:chgData name="OTÁVIO CARLOS ANTUNES DE OLIVEIRA" userId="5827d31124b2a73e" providerId="LiveId" clId="{9A025F45-40A6-481F-93F5-670A9F1ADE03}" dt="2022-03-28T17:53:58.820" v="2783" actId="26606"/>
          <ac:spMkLst>
            <pc:docMk/>
            <pc:sldMk cId="3856496356" sldId="434"/>
            <ac:spMk id="13" creationId="{CD9FE4EF-C4D8-49A0-B2FF-81D8DB7D8A24}"/>
          </ac:spMkLst>
        </pc:spChg>
        <pc:spChg chg="add">
          <ac:chgData name="OTÁVIO CARLOS ANTUNES DE OLIVEIRA" userId="5827d31124b2a73e" providerId="LiveId" clId="{9A025F45-40A6-481F-93F5-670A9F1ADE03}" dt="2022-03-28T17:53:58.820" v="2783" actId="26606"/>
          <ac:spMkLst>
            <pc:docMk/>
            <pc:sldMk cId="3856496356" sldId="434"/>
            <ac:spMk id="15" creationId="{4300840D-0A0B-4512-BACA-B439D5B9C57C}"/>
          </ac:spMkLst>
        </pc:spChg>
        <pc:spChg chg="add">
          <ac:chgData name="OTÁVIO CARLOS ANTUNES DE OLIVEIRA" userId="5827d31124b2a73e" providerId="LiveId" clId="{9A025F45-40A6-481F-93F5-670A9F1ADE03}" dt="2022-03-28T17:53:58.820" v="2783" actId="26606"/>
          <ac:spMkLst>
            <pc:docMk/>
            <pc:sldMk cId="3856496356" sldId="434"/>
            <ac:spMk id="17" creationId="{D2B78728-A580-49A7-84F9-6EF6F583ADE0}"/>
          </ac:spMkLst>
        </pc:spChg>
        <pc:spChg chg="add">
          <ac:chgData name="OTÁVIO CARLOS ANTUNES DE OLIVEIRA" userId="5827d31124b2a73e" providerId="LiveId" clId="{9A025F45-40A6-481F-93F5-670A9F1ADE03}" dt="2022-03-28T17:53:58.820" v="2783" actId="26606"/>
          <ac:spMkLst>
            <pc:docMk/>
            <pc:sldMk cId="3856496356" sldId="434"/>
            <ac:spMk id="19" creationId="{38FAA1A1-D861-433F-88FA-1E9D6FD31D11}"/>
          </ac:spMkLst>
        </pc:spChg>
        <pc:spChg chg="add">
          <ac:chgData name="OTÁVIO CARLOS ANTUNES DE OLIVEIRA" userId="5827d31124b2a73e" providerId="LiveId" clId="{9A025F45-40A6-481F-93F5-670A9F1ADE03}" dt="2022-03-28T17:53:58.820" v="2783" actId="26606"/>
          <ac:spMkLst>
            <pc:docMk/>
            <pc:sldMk cId="3856496356" sldId="434"/>
            <ac:spMk id="21" creationId="{8D71EDA1-87BF-4D5D-AB79-F346FD19278A}"/>
          </ac:spMkLst>
        </pc:spChg>
      </pc:sldChg>
      <pc:sldChg chg="addSp delSp modSp add mod setBg delAnim">
        <pc:chgData name="OTÁVIO CARLOS ANTUNES DE OLIVEIRA" userId="5827d31124b2a73e" providerId="LiveId" clId="{9A025F45-40A6-481F-93F5-670A9F1ADE03}" dt="2022-03-29T23:17:12.983" v="3777" actId="20577"/>
        <pc:sldMkLst>
          <pc:docMk/>
          <pc:sldMk cId="207910126" sldId="435"/>
        </pc:sldMkLst>
        <pc:spChg chg="mod">
          <ac:chgData name="OTÁVIO CARLOS ANTUNES DE OLIVEIRA" userId="5827d31124b2a73e" providerId="LiveId" clId="{9A025F45-40A6-481F-93F5-670A9F1ADE03}" dt="2022-03-28T17:55:19.180" v="2799" actId="26606"/>
          <ac:spMkLst>
            <pc:docMk/>
            <pc:sldMk cId="207910126" sldId="435"/>
            <ac:spMk id="2" creationId="{8DAF6740-4CD2-40A0-8854-703252BD698A}"/>
          </ac:spMkLst>
        </pc:spChg>
        <pc:spChg chg="del">
          <ac:chgData name="OTÁVIO CARLOS ANTUNES DE OLIVEIRA" userId="5827d31124b2a73e" providerId="LiveId" clId="{9A025F45-40A6-481F-93F5-670A9F1ADE03}" dt="2022-03-28T17:55:10.410" v="2795" actId="478"/>
          <ac:spMkLst>
            <pc:docMk/>
            <pc:sldMk cId="207910126" sldId="435"/>
            <ac:spMk id="3" creationId="{89947E84-44C0-4789-A607-FAB42AA95440}"/>
          </ac:spMkLst>
        </pc:spChg>
        <pc:spChg chg="mod">
          <ac:chgData name="OTÁVIO CARLOS ANTUNES DE OLIVEIRA" userId="5827d31124b2a73e" providerId="LiveId" clId="{9A025F45-40A6-481F-93F5-670A9F1ADE03}" dt="2022-03-29T23:17:12.983" v="3777" actId="20577"/>
          <ac:spMkLst>
            <pc:docMk/>
            <pc:sldMk cId="207910126" sldId="435"/>
            <ac:spMk id="4" creationId="{AF2BB043-03C8-4BF3-A564-0C723E6B6844}"/>
          </ac:spMkLst>
        </pc:spChg>
        <pc:spChg chg="add del mod">
          <ac:chgData name="OTÁVIO CARLOS ANTUNES DE OLIVEIRA" userId="5827d31124b2a73e" providerId="LiveId" clId="{9A025F45-40A6-481F-93F5-670A9F1ADE03}" dt="2022-03-28T17:55:11.720" v="2796" actId="478"/>
          <ac:spMkLst>
            <pc:docMk/>
            <pc:sldMk cId="207910126" sldId="435"/>
            <ac:spMk id="6" creationId="{BB636F89-F4EC-4C22-944C-42AC356DFE63}"/>
          </ac:spMkLst>
        </pc:spChg>
        <pc:spChg chg="add">
          <ac:chgData name="OTÁVIO CARLOS ANTUNES DE OLIVEIRA" userId="5827d31124b2a73e" providerId="LiveId" clId="{9A025F45-40A6-481F-93F5-670A9F1ADE03}" dt="2022-03-28T17:55:19.180" v="2799" actId="26606"/>
          <ac:spMkLst>
            <pc:docMk/>
            <pc:sldMk cId="207910126" sldId="435"/>
            <ac:spMk id="9" creationId="{A7AE9375-4664-4DB2-922D-2782A6E439AC}"/>
          </ac:spMkLst>
        </pc:spChg>
        <pc:spChg chg="add">
          <ac:chgData name="OTÁVIO CARLOS ANTUNES DE OLIVEIRA" userId="5827d31124b2a73e" providerId="LiveId" clId="{9A025F45-40A6-481F-93F5-670A9F1ADE03}" dt="2022-03-28T17:55:19.180" v="2799" actId="26606"/>
          <ac:spMkLst>
            <pc:docMk/>
            <pc:sldMk cId="207910126" sldId="435"/>
            <ac:spMk id="13" creationId="{9DD005C1-8C51-42D6-9BEE-B9B83849743D}"/>
          </ac:spMkLst>
        </pc:spChg>
        <pc:cxnChg chg="add">
          <ac:chgData name="OTÁVIO CARLOS ANTUNES DE OLIVEIRA" userId="5827d31124b2a73e" providerId="LiveId" clId="{9A025F45-40A6-481F-93F5-670A9F1ADE03}" dt="2022-03-28T17:55:19.180" v="2799" actId="26606"/>
          <ac:cxnSpMkLst>
            <pc:docMk/>
            <pc:sldMk cId="207910126" sldId="435"/>
            <ac:cxnSpMk id="11" creationId="{EE504C98-6397-41C1-A8D8-2D9C4ED307E0}"/>
          </ac:cxnSpMkLst>
        </pc:cxnChg>
      </pc:sldChg>
      <pc:sldChg chg="addSp delSp modSp add mod ord setBg delAnim modAnim">
        <pc:chgData name="OTÁVIO CARLOS ANTUNES DE OLIVEIRA" userId="5827d31124b2a73e" providerId="LiveId" clId="{9A025F45-40A6-481F-93F5-670A9F1ADE03}" dt="2022-03-29T23:24:08.045" v="3961"/>
        <pc:sldMkLst>
          <pc:docMk/>
          <pc:sldMk cId="2903543278" sldId="436"/>
        </pc:sldMkLst>
        <pc:spChg chg="mod">
          <ac:chgData name="OTÁVIO CARLOS ANTUNES DE OLIVEIRA" userId="5827d31124b2a73e" providerId="LiveId" clId="{9A025F45-40A6-481F-93F5-670A9F1ADE03}" dt="2022-03-28T18:02:17.740" v="2836" actId="26606"/>
          <ac:spMkLst>
            <pc:docMk/>
            <pc:sldMk cId="2903543278" sldId="436"/>
            <ac:spMk id="2" creationId="{8DAF6740-4CD2-40A0-8854-703252BD698A}"/>
          </ac:spMkLst>
        </pc:spChg>
        <pc:spChg chg="del">
          <ac:chgData name="OTÁVIO CARLOS ANTUNES DE OLIVEIRA" userId="5827d31124b2a73e" providerId="LiveId" clId="{9A025F45-40A6-481F-93F5-670A9F1ADE03}" dt="2022-03-28T17:59:08.817" v="2832" actId="478"/>
          <ac:spMkLst>
            <pc:docMk/>
            <pc:sldMk cId="2903543278" sldId="436"/>
            <ac:spMk id="3" creationId="{89947E84-44C0-4789-A607-FAB42AA95440}"/>
          </ac:spMkLst>
        </pc:spChg>
        <pc:spChg chg="mod">
          <ac:chgData name="OTÁVIO CARLOS ANTUNES DE OLIVEIRA" userId="5827d31124b2a73e" providerId="LiveId" clId="{9A025F45-40A6-481F-93F5-670A9F1ADE03}" dt="2022-03-28T18:03:17.856" v="2846" actId="20577"/>
          <ac:spMkLst>
            <pc:docMk/>
            <pc:sldMk cId="2903543278" sldId="436"/>
            <ac:spMk id="4" creationId="{DAACF6C9-9BF7-4F73-B34E-15DE9F6099EC}"/>
          </ac:spMkLst>
        </pc:spChg>
        <pc:spChg chg="add del mod">
          <ac:chgData name="OTÁVIO CARLOS ANTUNES DE OLIVEIRA" userId="5827d31124b2a73e" providerId="LiveId" clId="{9A025F45-40A6-481F-93F5-670A9F1ADE03}" dt="2022-03-28T17:59:10.200" v="2833" actId="478"/>
          <ac:spMkLst>
            <pc:docMk/>
            <pc:sldMk cId="2903543278" sldId="436"/>
            <ac:spMk id="6" creationId="{DEAEFA1C-6E7B-4992-8F14-538CD8D25EA8}"/>
          </ac:spMkLst>
        </pc:spChg>
        <pc:spChg chg="add">
          <ac:chgData name="OTÁVIO CARLOS ANTUNES DE OLIVEIRA" userId="5827d31124b2a73e" providerId="LiveId" clId="{9A025F45-40A6-481F-93F5-670A9F1ADE03}" dt="2022-03-28T18:02:17.740" v="2836" actId="26606"/>
          <ac:spMkLst>
            <pc:docMk/>
            <pc:sldMk cId="2903543278" sldId="436"/>
            <ac:spMk id="9" creationId="{09588DA8-065E-4F6F-8EFD-43104AB2E0CF}"/>
          </ac:spMkLst>
        </pc:spChg>
        <pc:spChg chg="add">
          <ac:chgData name="OTÁVIO CARLOS ANTUNES DE OLIVEIRA" userId="5827d31124b2a73e" providerId="LiveId" clId="{9A025F45-40A6-481F-93F5-670A9F1ADE03}" dt="2022-03-28T18:02:17.740" v="2836" actId="26606"/>
          <ac:spMkLst>
            <pc:docMk/>
            <pc:sldMk cId="2903543278" sldId="436"/>
            <ac:spMk id="11" creationId="{C4285719-470E-454C-AF62-8323075F1F5B}"/>
          </ac:spMkLst>
        </pc:spChg>
        <pc:spChg chg="add">
          <ac:chgData name="OTÁVIO CARLOS ANTUNES DE OLIVEIRA" userId="5827d31124b2a73e" providerId="LiveId" clId="{9A025F45-40A6-481F-93F5-670A9F1ADE03}" dt="2022-03-28T18:02:17.740" v="2836" actId="26606"/>
          <ac:spMkLst>
            <pc:docMk/>
            <pc:sldMk cId="2903543278" sldId="436"/>
            <ac:spMk id="13" creationId="{CD9FE4EF-C4D8-49A0-B2FF-81D8DB7D8A24}"/>
          </ac:spMkLst>
        </pc:spChg>
        <pc:spChg chg="add">
          <ac:chgData name="OTÁVIO CARLOS ANTUNES DE OLIVEIRA" userId="5827d31124b2a73e" providerId="LiveId" clId="{9A025F45-40A6-481F-93F5-670A9F1ADE03}" dt="2022-03-28T18:02:17.740" v="2836" actId="26606"/>
          <ac:spMkLst>
            <pc:docMk/>
            <pc:sldMk cId="2903543278" sldId="436"/>
            <ac:spMk id="15" creationId="{4300840D-0A0B-4512-BACA-B439D5B9C57C}"/>
          </ac:spMkLst>
        </pc:spChg>
        <pc:spChg chg="add">
          <ac:chgData name="OTÁVIO CARLOS ANTUNES DE OLIVEIRA" userId="5827d31124b2a73e" providerId="LiveId" clId="{9A025F45-40A6-481F-93F5-670A9F1ADE03}" dt="2022-03-28T18:02:17.740" v="2836" actId="26606"/>
          <ac:spMkLst>
            <pc:docMk/>
            <pc:sldMk cId="2903543278" sldId="436"/>
            <ac:spMk id="17" creationId="{D2B78728-A580-49A7-84F9-6EF6F583ADE0}"/>
          </ac:spMkLst>
        </pc:spChg>
        <pc:spChg chg="add">
          <ac:chgData name="OTÁVIO CARLOS ANTUNES DE OLIVEIRA" userId="5827d31124b2a73e" providerId="LiveId" clId="{9A025F45-40A6-481F-93F5-670A9F1ADE03}" dt="2022-03-28T18:02:17.740" v="2836" actId="26606"/>
          <ac:spMkLst>
            <pc:docMk/>
            <pc:sldMk cId="2903543278" sldId="436"/>
            <ac:spMk id="19" creationId="{38FAA1A1-D861-433F-88FA-1E9D6FD31D11}"/>
          </ac:spMkLst>
        </pc:spChg>
        <pc:spChg chg="add">
          <ac:chgData name="OTÁVIO CARLOS ANTUNES DE OLIVEIRA" userId="5827d31124b2a73e" providerId="LiveId" clId="{9A025F45-40A6-481F-93F5-670A9F1ADE03}" dt="2022-03-28T18:02:17.740" v="2836" actId="26606"/>
          <ac:spMkLst>
            <pc:docMk/>
            <pc:sldMk cId="2903543278" sldId="436"/>
            <ac:spMk id="21" creationId="{8D71EDA1-87BF-4D5D-AB79-F346FD19278A}"/>
          </ac:spMkLst>
        </pc:spChg>
      </pc:sldChg>
      <pc:sldChg chg="addSp delSp modSp add mod setBg delAnim">
        <pc:chgData name="OTÁVIO CARLOS ANTUNES DE OLIVEIRA" userId="5827d31124b2a73e" providerId="LiveId" clId="{9A025F45-40A6-481F-93F5-670A9F1ADE03}" dt="2022-03-28T18:05:31.106" v="2867" actId="13926"/>
        <pc:sldMkLst>
          <pc:docMk/>
          <pc:sldMk cId="2516909697" sldId="437"/>
        </pc:sldMkLst>
        <pc:spChg chg="mod">
          <ac:chgData name="OTÁVIO CARLOS ANTUNES DE OLIVEIRA" userId="5827d31124b2a73e" providerId="LiveId" clId="{9A025F45-40A6-481F-93F5-670A9F1ADE03}" dt="2022-03-28T18:05:04.096" v="2858" actId="26606"/>
          <ac:spMkLst>
            <pc:docMk/>
            <pc:sldMk cId="2516909697" sldId="437"/>
            <ac:spMk id="2" creationId="{52A7CB10-520F-4C50-AD90-951C7195C313}"/>
          </ac:spMkLst>
        </pc:spChg>
        <pc:spChg chg="del">
          <ac:chgData name="OTÁVIO CARLOS ANTUNES DE OLIVEIRA" userId="5827d31124b2a73e" providerId="LiveId" clId="{9A025F45-40A6-481F-93F5-670A9F1ADE03}" dt="2022-03-28T18:04:21.384" v="2848" actId="478"/>
          <ac:spMkLst>
            <pc:docMk/>
            <pc:sldMk cId="2516909697" sldId="437"/>
            <ac:spMk id="3" creationId="{4DC346AD-D03F-4E9B-AD56-75434AD07A48}"/>
          </ac:spMkLst>
        </pc:spChg>
        <pc:spChg chg="del mod">
          <ac:chgData name="OTÁVIO CARLOS ANTUNES DE OLIVEIRA" userId="5827d31124b2a73e" providerId="LiveId" clId="{9A025F45-40A6-481F-93F5-670A9F1ADE03}" dt="2022-03-28T18:04:59.288" v="2857" actId="478"/>
          <ac:spMkLst>
            <pc:docMk/>
            <pc:sldMk cId="2516909697" sldId="437"/>
            <ac:spMk id="4" creationId="{66D18BD0-2594-4E44-A5CD-6D424122BBC3}"/>
          </ac:spMkLst>
        </pc:spChg>
        <pc:spChg chg="add del mod">
          <ac:chgData name="OTÁVIO CARLOS ANTUNES DE OLIVEIRA" userId="5827d31124b2a73e" providerId="LiveId" clId="{9A025F45-40A6-481F-93F5-670A9F1ADE03}" dt="2022-03-28T18:04:22.205" v="2849" actId="478"/>
          <ac:spMkLst>
            <pc:docMk/>
            <pc:sldMk cId="2516909697" sldId="437"/>
            <ac:spMk id="6" creationId="{A659E3E2-6D7B-46A9-9E6D-21B631AF9FBC}"/>
          </ac:spMkLst>
        </pc:spChg>
        <pc:spChg chg="add mod">
          <ac:chgData name="OTÁVIO CARLOS ANTUNES DE OLIVEIRA" userId="5827d31124b2a73e" providerId="LiveId" clId="{9A025F45-40A6-481F-93F5-670A9F1ADE03}" dt="2022-03-28T18:05:31.106" v="2867" actId="13926"/>
          <ac:spMkLst>
            <pc:docMk/>
            <pc:sldMk cId="2516909697" sldId="437"/>
            <ac:spMk id="7" creationId="{28BF3A43-BFE6-4C82-B7CF-271EE624953F}"/>
          </ac:spMkLst>
        </pc:spChg>
        <pc:spChg chg="add">
          <ac:chgData name="OTÁVIO CARLOS ANTUNES DE OLIVEIRA" userId="5827d31124b2a73e" providerId="LiveId" clId="{9A025F45-40A6-481F-93F5-670A9F1ADE03}" dt="2022-03-28T18:05:04.096" v="2858" actId="26606"/>
          <ac:spMkLst>
            <pc:docMk/>
            <pc:sldMk cId="2516909697" sldId="437"/>
            <ac:spMk id="12" creationId="{09588DA8-065E-4F6F-8EFD-43104AB2E0CF}"/>
          </ac:spMkLst>
        </pc:spChg>
        <pc:spChg chg="add">
          <ac:chgData name="OTÁVIO CARLOS ANTUNES DE OLIVEIRA" userId="5827d31124b2a73e" providerId="LiveId" clId="{9A025F45-40A6-481F-93F5-670A9F1ADE03}" dt="2022-03-28T18:05:04.096" v="2858" actId="26606"/>
          <ac:spMkLst>
            <pc:docMk/>
            <pc:sldMk cId="2516909697" sldId="437"/>
            <ac:spMk id="14" creationId="{C4285719-470E-454C-AF62-8323075F1F5B}"/>
          </ac:spMkLst>
        </pc:spChg>
        <pc:spChg chg="add">
          <ac:chgData name="OTÁVIO CARLOS ANTUNES DE OLIVEIRA" userId="5827d31124b2a73e" providerId="LiveId" clId="{9A025F45-40A6-481F-93F5-670A9F1ADE03}" dt="2022-03-28T18:05:04.096" v="2858" actId="26606"/>
          <ac:spMkLst>
            <pc:docMk/>
            <pc:sldMk cId="2516909697" sldId="437"/>
            <ac:spMk id="16" creationId="{CD9FE4EF-C4D8-49A0-B2FF-81D8DB7D8A24}"/>
          </ac:spMkLst>
        </pc:spChg>
        <pc:spChg chg="add">
          <ac:chgData name="OTÁVIO CARLOS ANTUNES DE OLIVEIRA" userId="5827d31124b2a73e" providerId="LiveId" clId="{9A025F45-40A6-481F-93F5-670A9F1ADE03}" dt="2022-03-28T18:05:04.096" v="2858" actId="26606"/>
          <ac:spMkLst>
            <pc:docMk/>
            <pc:sldMk cId="2516909697" sldId="437"/>
            <ac:spMk id="18" creationId="{4300840D-0A0B-4512-BACA-B439D5B9C57C}"/>
          </ac:spMkLst>
        </pc:spChg>
        <pc:spChg chg="add">
          <ac:chgData name="OTÁVIO CARLOS ANTUNES DE OLIVEIRA" userId="5827d31124b2a73e" providerId="LiveId" clId="{9A025F45-40A6-481F-93F5-670A9F1ADE03}" dt="2022-03-28T18:05:04.096" v="2858" actId="26606"/>
          <ac:spMkLst>
            <pc:docMk/>
            <pc:sldMk cId="2516909697" sldId="437"/>
            <ac:spMk id="20" creationId="{D2B78728-A580-49A7-84F9-6EF6F583ADE0}"/>
          </ac:spMkLst>
        </pc:spChg>
        <pc:spChg chg="add">
          <ac:chgData name="OTÁVIO CARLOS ANTUNES DE OLIVEIRA" userId="5827d31124b2a73e" providerId="LiveId" clId="{9A025F45-40A6-481F-93F5-670A9F1ADE03}" dt="2022-03-28T18:05:04.096" v="2858" actId="26606"/>
          <ac:spMkLst>
            <pc:docMk/>
            <pc:sldMk cId="2516909697" sldId="437"/>
            <ac:spMk id="22" creationId="{38FAA1A1-D861-433F-88FA-1E9D6FD31D11}"/>
          </ac:spMkLst>
        </pc:spChg>
        <pc:spChg chg="add">
          <ac:chgData name="OTÁVIO CARLOS ANTUNES DE OLIVEIRA" userId="5827d31124b2a73e" providerId="LiveId" clId="{9A025F45-40A6-481F-93F5-670A9F1ADE03}" dt="2022-03-28T18:05:04.096" v="2858" actId="26606"/>
          <ac:spMkLst>
            <pc:docMk/>
            <pc:sldMk cId="2516909697" sldId="437"/>
            <ac:spMk id="24" creationId="{8D71EDA1-87BF-4D5D-AB79-F346FD19278A}"/>
          </ac:spMkLst>
        </pc:spChg>
      </pc:sldChg>
      <pc:sldChg chg="addSp delSp modSp new mod setBg">
        <pc:chgData name="OTÁVIO CARLOS ANTUNES DE OLIVEIRA" userId="5827d31124b2a73e" providerId="LiveId" clId="{9A025F45-40A6-481F-93F5-670A9F1ADE03}" dt="2022-03-28T18:18:05.641" v="3051" actId="26606"/>
        <pc:sldMkLst>
          <pc:docMk/>
          <pc:sldMk cId="764440080" sldId="438"/>
        </pc:sldMkLst>
        <pc:spChg chg="mod">
          <ac:chgData name="OTÁVIO CARLOS ANTUNES DE OLIVEIRA" userId="5827d31124b2a73e" providerId="LiveId" clId="{9A025F45-40A6-481F-93F5-670A9F1ADE03}" dt="2022-03-28T18:18:05.641" v="3051" actId="26606"/>
          <ac:spMkLst>
            <pc:docMk/>
            <pc:sldMk cId="764440080" sldId="438"/>
            <ac:spMk id="2" creationId="{D94C7926-7409-44A3-9FE2-72D00B921C55}"/>
          </ac:spMkLst>
        </pc:spChg>
        <pc:spChg chg="del">
          <ac:chgData name="OTÁVIO CARLOS ANTUNES DE OLIVEIRA" userId="5827d31124b2a73e" providerId="LiveId" clId="{9A025F45-40A6-481F-93F5-670A9F1ADE03}" dt="2022-03-28T18:15:28.250" v="2896" actId="1032"/>
          <ac:spMkLst>
            <pc:docMk/>
            <pc:sldMk cId="764440080" sldId="438"/>
            <ac:spMk id="3" creationId="{0C6B8AEC-5C85-4616-B550-0132F0ED587F}"/>
          </ac:spMkLst>
        </pc:spChg>
        <pc:spChg chg="add">
          <ac:chgData name="OTÁVIO CARLOS ANTUNES DE OLIVEIRA" userId="5827d31124b2a73e" providerId="LiveId" clId="{9A025F45-40A6-481F-93F5-670A9F1ADE03}" dt="2022-03-28T18:18:05.641" v="3051" actId="26606"/>
          <ac:spMkLst>
            <pc:docMk/>
            <pc:sldMk cId="764440080" sldId="438"/>
            <ac:spMk id="9" creationId="{BACC6370-2D7E-4714-9D71-7542949D7D5D}"/>
          </ac:spMkLst>
        </pc:spChg>
        <pc:spChg chg="add">
          <ac:chgData name="OTÁVIO CARLOS ANTUNES DE OLIVEIRA" userId="5827d31124b2a73e" providerId="LiveId" clId="{9A025F45-40A6-481F-93F5-670A9F1ADE03}" dt="2022-03-28T18:18:05.641" v="3051" actId="26606"/>
          <ac:spMkLst>
            <pc:docMk/>
            <pc:sldMk cId="764440080" sldId="438"/>
            <ac:spMk id="11" creationId="{F68B3F68-107C-434F-AA38-110D5EA91B85}"/>
          </ac:spMkLst>
        </pc:spChg>
        <pc:spChg chg="add">
          <ac:chgData name="OTÁVIO CARLOS ANTUNES DE OLIVEIRA" userId="5827d31124b2a73e" providerId="LiveId" clId="{9A025F45-40A6-481F-93F5-670A9F1ADE03}" dt="2022-03-28T18:18:05.641" v="3051" actId="26606"/>
          <ac:spMkLst>
            <pc:docMk/>
            <pc:sldMk cId="764440080" sldId="438"/>
            <ac:spMk id="13" creationId="{AAD0DBB9-1A4B-4391-81D4-CB19F9AB918A}"/>
          </ac:spMkLst>
        </pc:spChg>
        <pc:spChg chg="add">
          <ac:chgData name="OTÁVIO CARLOS ANTUNES DE OLIVEIRA" userId="5827d31124b2a73e" providerId="LiveId" clId="{9A025F45-40A6-481F-93F5-670A9F1ADE03}" dt="2022-03-28T18:18:05.641" v="3051" actId="26606"/>
          <ac:spMkLst>
            <pc:docMk/>
            <pc:sldMk cId="764440080" sldId="438"/>
            <ac:spMk id="15" creationId="{063BBA22-50EA-4C4D-BE05-F1CE4E63AA56}"/>
          </ac:spMkLst>
        </pc:spChg>
        <pc:graphicFrameChg chg="add mod modGraphic">
          <ac:chgData name="OTÁVIO CARLOS ANTUNES DE OLIVEIRA" userId="5827d31124b2a73e" providerId="LiveId" clId="{9A025F45-40A6-481F-93F5-670A9F1ADE03}" dt="2022-03-28T18:18:05.641" v="3051" actId="26606"/>
          <ac:graphicFrameMkLst>
            <pc:docMk/>
            <pc:sldMk cId="764440080" sldId="438"/>
            <ac:graphicFrameMk id="4" creationId="{2AB67200-5721-415D-B5D6-2F2A3556A816}"/>
          </ac:graphicFrameMkLst>
        </pc:graphicFrameChg>
      </pc:sldChg>
      <pc:sldChg chg="addSp delSp modSp new mod">
        <pc:chgData name="OTÁVIO CARLOS ANTUNES DE OLIVEIRA" userId="5827d31124b2a73e" providerId="LiveId" clId="{9A025F45-40A6-481F-93F5-670A9F1ADE03}" dt="2022-03-28T18:21:15.744" v="3143" actId="12100"/>
        <pc:sldMkLst>
          <pc:docMk/>
          <pc:sldMk cId="1277158012" sldId="439"/>
        </pc:sldMkLst>
        <pc:spChg chg="mod">
          <ac:chgData name="OTÁVIO CARLOS ANTUNES DE OLIVEIRA" userId="5827d31124b2a73e" providerId="LiveId" clId="{9A025F45-40A6-481F-93F5-670A9F1ADE03}" dt="2022-03-28T18:20:40.627" v="3124" actId="20577"/>
          <ac:spMkLst>
            <pc:docMk/>
            <pc:sldMk cId="1277158012" sldId="439"/>
            <ac:spMk id="2" creationId="{F4235031-A2F6-4B5F-B57B-1BC74967BF5F}"/>
          </ac:spMkLst>
        </pc:spChg>
        <pc:spChg chg="del">
          <ac:chgData name="OTÁVIO CARLOS ANTUNES DE OLIVEIRA" userId="5827d31124b2a73e" providerId="LiveId" clId="{9A025F45-40A6-481F-93F5-670A9F1ADE03}" dt="2022-03-28T18:20:24.397" v="3091" actId="1032"/>
          <ac:spMkLst>
            <pc:docMk/>
            <pc:sldMk cId="1277158012" sldId="439"/>
            <ac:spMk id="3" creationId="{73126BF9-5FFC-4D2A-8AA2-9DEB63DAA913}"/>
          </ac:spMkLst>
        </pc:spChg>
        <pc:spChg chg="add mod">
          <ac:chgData name="OTÁVIO CARLOS ANTUNES DE OLIVEIRA" userId="5827d31124b2a73e" providerId="LiveId" clId="{9A025F45-40A6-481F-93F5-670A9F1ADE03}" dt="2022-03-28T18:21:03.149" v="3142" actId="113"/>
          <ac:spMkLst>
            <pc:docMk/>
            <pc:sldMk cId="1277158012" sldId="439"/>
            <ac:spMk id="5" creationId="{CD388484-7172-4C58-8647-97039D3E297C}"/>
          </ac:spMkLst>
        </pc:spChg>
        <pc:graphicFrameChg chg="add mod modGraphic">
          <ac:chgData name="OTÁVIO CARLOS ANTUNES DE OLIVEIRA" userId="5827d31124b2a73e" providerId="LiveId" clId="{9A025F45-40A6-481F-93F5-670A9F1ADE03}" dt="2022-03-28T18:21:15.744" v="3143" actId="12100"/>
          <ac:graphicFrameMkLst>
            <pc:docMk/>
            <pc:sldMk cId="1277158012" sldId="439"/>
            <ac:graphicFrameMk id="4" creationId="{649573C0-DE01-42A0-A7D0-341AB11D56F2}"/>
          </ac:graphicFrameMkLst>
        </pc:graphicFrameChg>
      </pc:sldChg>
      <pc:sldChg chg="addSp delSp modSp new mod">
        <pc:chgData name="OTÁVIO CARLOS ANTUNES DE OLIVEIRA" userId="5827d31124b2a73e" providerId="LiveId" clId="{9A025F45-40A6-481F-93F5-670A9F1ADE03}" dt="2022-03-30T23:54:03.553" v="4648" actId="20577"/>
        <pc:sldMkLst>
          <pc:docMk/>
          <pc:sldMk cId="3900639473" sldId="440"/>
        </pc:sldMkLst>
        <pc:spChg chg="mod">
          <ac:chgData name="OTÁVIO CARLOS ANTUNES DE OLIVEIRA" userId="5827d31124b2a73e" providerId="LiveId" clId="{9A025F45-40A6-481F-93F5-670A9F1ADE03}" dt="2022-03-28T18:28:07.551" v="3176" actId="20577"/>
          <ac:spMkLst>
            <pc:docMk/>
            <pc:sldMk cId="3900639473" sldId="440"/>
            <ac:spMk id="2" creationId="{A268F177-089C-42EA-9AC9-D448C96CB9EE}"/>
          </ac:spMkLst>
        </pc:spChg>
        <pc:spChg chg="del">
          <ac:chgData name="OTÁVIO CARLOS ANTUNES DE OLIVEIRA" userId="5827d31124b2a73e" providerId="LiveId" clId="{9A025F45-40A6-481F-93F5-670A9F1ADE03}" dt="2022-03-29T23:22:54.769" v="3778" actId="3680"/>
          <ac:spMkLst>
            <pc:docMk/>
            <pc:sldMk cId="3900639473" sldId="440"/>
            <ac:spMk id="3" creationId="{B1F4FEAC-8490-4714-9A19-E3E8F8E6EC4C}"/>
          </ac:spMkLst>
        </pc:spChg>
        <pc:graphicFrameChg chg="add mod ord modGraphic">
          <ac:chgData name="OTÁVIO CARLOS ANTUNES DE OLIVEIRA" userId="5827d31124b2a73e" providerId="LiveId" clId="{9A025F45-40A6-481F-93F5-670A9F1ADE03}" dt="2022-03-30T23:54:03.553" v="4648" actId="20577"/>
          <ac:graphicFrameMkLst>
            <pc:docMk/>
            <pc:sldMk cId="3900639473" sldId="440"/>
            <ac:graphicFrameMk id="4" creationId="{0B111324-E4BA-482B-AE7B-D31A066BF654}"/>
          </ac:graphicFrameMkLst>
        </pc:graphicFrameChg>
      </pc:sldChg>
      <pc:sldChg chg="addSp modSp new mod ord modAnim">
        <pc:chgData name="OTÁVIO CARLOS ANTUNES DE OLIVEIRA" userId="5827d31124b2a73e" providerId="LiveId" clId="{9A025F45-40A6-481F-93F5-670A9F1ADE03}" dt="2022-03-30T23:49:10.734" v="4277"/>
        <pc:sldMkLst>
          <pc:docMk/>
          <pc:sldMk cId="3264013699" sldId="441"/>
        </pc:sldMkLst>
        <pc:spChg chg="mod">
          <ac:chgData name="OTÁVIO CARLOS ANTUNES DE OLIVEIRA" userId="5827d31124b2a73e" providerId="LiveId" clId="{9A025F45-40A6-481F-93F5-670A9F1ADE03}" dt="2022-03-28T18:39:16.781" v="3194" actId="122"/>
          <ac:spMkLst>
            <pc:docMk/>
            <pc:sldMk cId="3264013699" sldId="441"/>
            <ac:spMk id="2" creationId="{4A6CD7A7-BD06-40E9-8BEF-185A5910CDE9}"/>
          </ac:spMkLst>
        </pc:spChg>
        <pc:spChg chg="mod">
          <ac:chgData name="OTÁVIO CARLOS ANTUNES DE OLIVEIRA" userId="5827d31124b2a73e" providerId="LiveId" clId="{9A025F45-40A6-481F-93F5-670A9F1ADE03}" dt="2022-03-30T23:48:16.264" v="4272"/>
          <ac:spMkLst>
            <pc:docMk/>
            <pc:sldMk cId="3264013699" sldId="441"/>
            <ac:spMk id="3" creationId="{8286BEAC-BF5F-4235-BEFE-6A1EFF620C57}"/>
          </ac:spMkLst>
        </pc:spChg>
        <pc:picChg chg="add mod modCrop">
          <ac:chgData name="OTÁVIO CARLOS ANTUNES DE OLIVEIRA" userId="5827d31124b2a73e" providerId="LiveId" clId="{9A025F45-40A6-481F-93F5-670A9F1ADE03}" dt="2022-03-30T23:43:54.261" v="4031" actId="1076"/>
          <ac:picMkLst>
            <pc:docMk/>
            <pc:sldMk cId="3264013699" sldId="441"/>
            <ac:picMk id="5" creationId="{EA261587-D1E3-4EBF-A0C3-A4CE6E5B0636}"/>
          </ac:picMkLst>
        </pc:picChg>
      </pc:sldChg>
      <pc:sldChg chg="addSp delSp modSp new mod setBg modAnim">
        <pc:chgData name="OTÁVIO CARLOS ANTUNES DE OLIVEIRA" userId="5827d31124b2a73e" providerId="LiveId" clId="{9A025F45-40A6-481F-93F5-670A9F1ADE03}" dt="2022-03-29T18:26:56.843" v="3568"/>
        <pc:sldMkLst>
          <pc:docMk/>
          <pc:sldMk cId="2844619600" sldId="442"/>
        </pc:sldMkLst>
        <pc:spChg chg="mod">
          <ac:chgData name="OTÁVIO CARLOS ANTUNES DE OLIVEIRA" userId="5827d31124b2a73e" providerId="LiveId" clId="{9A025F45-40A6-481F-93F5-670A9F1ADE03}" dt="2022-03-29T18:24:13.599" v="3548" actId="26606"/>
          <ac:spMkLst>
            <pc:docMk/>
            <pc:sldMk cId="2844619600" sldId="442"/>
            <ac:spMk id="2" creationId="{D3238422-411F-4DBD-AFB8-1F6FB2A46D13}"/>
          </ac:spMkLst>
        </pc:spChg>
        <pc:spChg chg="del mod">
          <ac:chgData name="OTÁVIO CARLOS ANTUNES DE OLIVEIRA" userId="5827d31124b2a73e" providerId="LiveId" clId="{9A025F45-40A6-481F-93F5-670A9F1ADE03}" dt="2022-03-29T18:24:13.599" v="3548" actId="26606"/>
          <ac:spMkLst>
            <pc:docMk/>
            <pc:sldMk cId="2844619600" sldId="442"/>
            <ac:spMk id="3" creationId="{F8D4E61D-A528-4978-B810-9A3005E4D418}"/>
          </ac:spMkLst>
        </pc:spChg>
        <pc:spChg chg="add">
          <ac:chgData name="OTÁVIO CARLOS ANTUNES DE OLIVEIRA" userId="5827d31124b2a73e" providerId="LiveId" clId="{9A025F45-40A6-481F-93F5-670A9F1ADE03}" dt="2022-03-29T18:24:13.599" v="3548" actId="26606"/>
          <ac:spMkLst>
            <pc:docMk/>
            <pc:sldMk cId="2844619600" sldId="442"/>
            <ac:spMk id="9" creationId="{A1F6BF70-C7D1-4AF9-8DB4-BEEB8A9C3529}"/>
          </ac:spMkLst>
        </pc:spChg>
        <pc:spChg chg="add">
          <ac:chgData name="OTÁVIO CARLOS ANTUNES DE OLIVEIRA" userId="5827d31124b2a73e" providerId="LiveId" clId="{9A025F45-40A6-481F-93F5-670A9F1ADE03}" dt="2022-03-29T18:24:13.599" v="3548" actId="26606"/>
          <ac:spMkLst>
            <pc:docMk/>
            <pc:sldMk cId="2844619600" sldId="442"/>
            <ac:spMk id="15" creationId="{2C1BBA94-3F40-40AA-8BB9-E69E25E537C1}"/>
          </ac:spMkLst>
        </pc:spChg>
        <pc:grpChg chg="add">
          <ac:chgData name="OTÁVIO CARLOS ANTUNES DE OLIVEIRA" userId="5827d31124b2a73e" providerId="LiveId" clId="{9A025F45-40A6-481F-93F5-670A9F1ADE03}" dt="2022-03-29T18:24:13.599" v="3548" actId="26606"/>
          <ac:grpSpMkLst>
            <pc:docMk/>
            <pc:sldMk cId="2844619600" sldId="442"/>
            <ac:grpSpMk id="11" creationId="{0C66A8B6-1F6E-4FCC-93B9-B9986B6FD111}"/>
          </ac:grpSpMkLst>
        </pc:grpChg>
        <pc:graphicFrameChg chg="add">
          <ac:chgData name="OTÁVIO CARLOS ANTUNES DE OLIVEIRA" userId="5827d31124b2a73e" providerId="LiveId" clId="{9A025F45-40A6-481F-93F5-670A9F1ADE03}" dt="2022-03-29T18:24:13.599" v="3548" actId="26606"/>
          <ac:graphicFrameMkLst>
            <pc:docMk/>
            <pc:sldMk cId="2844619600" sldId="442"/>
            <ac:graphicFrameMk id="5" creationId="{402E701C-D220-B3AF-0D86-11DDE99092DE}"/>
          </ac:graphicFrameMkLst>
        </pc:graphicFrameChg>
        <pc:picChg chg="add mod modCrop">
          <ac:chgData name="OTÁVIO CARLOS ANTUNES DE OLIVEIRA" userId="5827d31124b2a73e" providerId="LiveId" clId="{9A025F45-40A6-481F-93F5-670A9F1ADE03}" dt="2022-03-29T18:25:53.977" v="3563" actId="1076"/>
          <ac:picMkLst>
            <pc:docMk/>
            <pc:sldMk cId="2844619600" sldId="442"/>
            <ac:picMk id="6" creationId="{1664439E-021E-4D48-B6FA-9C7D40F37260}"/>
          </ac:picMkLst>
        </pc:picChg>
        <pc:picChg chg="add mod modCrop">
          <ac:chgData name="OTÁVIO CARLOS ANTUNES DE OLIVEIRA" userId="5827d31124b2a73e" providerId="LiveId" clId="{9A025F45-40A6-481F-93F5-670A9F1ADE03}" dt="2022-03-29T18:25:58.749" v="3565" actId="1076"/>
          <ac:picMkLst>
            <pc:docMk/>
            <pc:sldMk cId="2844619600" sldId="442"/>
            <ac:picMk id="8" creationId="{AC2D32B5-D678-4812-98D2-1428F8E3650D}"/>
          </ac:picMkLst>
        </pc:picChg>
      </pc:sldChg>
      <pc:sldChg chg="delSp modSp new mod ord">
        <pc:chgData name="OTÁVIO CARLOS ANTUNES DE OLIVEIRA" userId="5827d31124b2a73e" providerId="LiveId" clId="{9A025F45-40A6-481F-93F5-670A9F1ADE03}" dt="2022-03-29T23:11:39.202" v="3735"/>
        <pc:sldMkLst>
          <pc:docMk/>
          <pc:sldMk cId="2101478236" sldId="443"/>
        </pc:sldMkLst>
        <pc:spChg chg="del">
          <ac:chgData name="OTÁVIO CARLOS ANTUNES DE OLIVEIRA" userId="5827d31124b2a73e" providerId="LiveId" clId="{9A025F45-40A6-481F-93F5-670A9F1ADE03}" dt="2022-03-29T18:31:52.066" v="3611" actId="478"/>
          <ac:spMkLst>
            <pc:docMk/>
            <pc:sldMk cId="2101478236" sldId="443"/>
            <ac:spMk id="2" creationId="{40F1CC0F-EB32-4AE3-BEF0-26DA2720DAB0}"/>
          </ac:spMkLst>
        </pc:spChg>
        <pc:spChg chg="mod">
          <ac:chgData name="OTÁVIO CARLOS ANTUNES DE OLIVEIRA" userId="5827d31124b2a73e" providerId="LiveId" clId="{9A025F45-40A6-481F-93F5-670A9F1ADE03}" dt="2022-03-29T18:51:25.639" v="3620" actId="255"/>
          <ac:spMkLst>
            <pc:docMk/>
            <pc:sldMk cId="2101478236" sldId="443"/>
            <ac:spMk id="3" creationId="{2BE3FF50-3728-46EC-9B03-E6F90B22AB62}"/>
          </ac:spMkLst>
        </pc:spChg>
      </pc:sldChg>
      <pc:sldChg chg="addSp delSp modSp new mod setBg modAnim">
        <pc:chgData name="OTÁVIO CARLOS ANTUNES DE OLIVEIRA" userId="5827d31124b2a73e" providerId="LiveId" clId="{9A025F45-40A6-481F-93F5-670A9F1ADE03}" dt="2022-03-29T23:06:24.454" v="3733"/>
        <pc:sldMkLst>
          <pc:docMk/>
          <pc:sldMk cId="1134107173" sldId="444"/>
        </pc:sldMkLst>
        <pc:spChg chg="mod ord">
          <ac:chgData name="OTÁVIO CARLOS ANTUNES DE OLIVEIRA" userId="5827d31124b2a73e" providerId="LiveId" clId="{9A025F45-40A6-481F-93F5-670A9F1ADE03}" dt="2022-03-29T22:58:51.868" v="3652" actId="20577"/>
          <ac:spMkLst>
            <pc:docMk/>
            <pc:sldMk cId="1134107173" sldId="444"/>
            <ac:spMk id="2" creationId="{C3D8A9FE-F8B6-474C-A59C-2E1B98402850}"/>
          </ac:spMkLst>
        </pc:spChg>
        <pc:spChg chg="del">
          <ac:chgData name="OTÁVIO CARLOS ANTUNES DE OLIVEIRA" userId="5827d31124b2a73e" providerId="LiveId" clId="{9A025F45-40A6-481F-93F5-670A9F1ADE03}" dt="2022-03-29T22:58:31.553" v="3624" actId="931"/>
          <ac:spMkLst>
            <pc:docMk/>
            <pc:sldMk cId="1134107173" sldId="444"/>
            <ac:spMk id="3" creationId="{A5601A6F-2A5D-4FE9-AB88-EE0D69172344}"/>
          </ac:spMkLst>
        </pc:spChg>
        <pc:spChg chg="add mod">
          <ac:chgData name="OTÁVIO CARLOS ANTUNES DE OLIVEIRA" userId="5827d31124b2a73e" providerId="LiveId" clId="{9A025F45-40A6-481F-93F5-670A9F1ADE03}" dt="2022-03-29T22:58:37.640" v="3627" actId="26606"/>
          <ac:spMkLst>
            <pc:docMk/>
            <pc:sldMk cId="1134107173" sldId="444"/>
            <ac:spMk id="6" creationId="{31B39C04-1E94-491E-B850-8040B9CDA658}"/>
          </ac:spMkLst>
        </pc:spChg>
        <pc:spChg chg="add mod">
          <ac:chgData name="OTÁVIO CARLOS ANTUNES DE OLIVEIRA" userId="5827d31124b2a73e" providerId="LiveId" clId="{9A025F45-40A6-481F-93F5-670A9F1ADE03}" dt="2022-03-29T23:05:49.324" v="3724" actId="207"/>
          <ac:spMkLst>
            <pc:docMk/>
            <pc:sldMk cId="1134107173" sldId="444"/>
            <ac:spMk id="7" creationId="{4638DA88-4715-477F-A6BC-77BE3FC98400}"/>
          </ac:spMkLst>
        </pc:spChg>
        <pc:spChg chg="add">
          <ac:chgData name="OTÁVIO CARLOS ANTUNES DE OLIVEIRA" userId="5827d31124b2a73e" providerId="LiveId" clId="{9A025F45-40A6-481F-93F5-670A9F1ADE03}" dt="2022-03-29T22:58:37.640" v="3627" actId="26606"/>
          <ac:spMkLst>
            <pc:docMk/>
            <pc:sldMk cId="1134107173" sldId="444"/>
            <ac:spMk id="11" creationId="{D4771268-CB57-404A-9271-370EB28F6090}"/>
          </ac:spMkLst>
        </pc:spChg>
        <pc:picChg chg="add mod">
          <ac:chgData name="OTÁVIO CARLOS ANTUNES DE OLIVEIRA" userId="5827d31124b2a73e" providerId="LiveId" clId="{9A025F45-40A6-481F-93F5-670A9F1ADE03}" dt="2022-03-29T22:58:37.640" v="3627" actId="26606"/>
          <ac:picMkLst>
            <pc:docMk/>
            <pc:sldMk cId="1134107173" sldId="444"/>
            <ac:picMk id="5" creationId="{B280CC81-317D-4D04-A317-66F6BB7CDAEF}"/>
          </ac:picMkLst>
        </pc:picChg>
      </pc:sldChg>
      <pc:sldChg chg="new del">
        <pc:chgData name="OTÁVIO CARLOS ANTUNES DE OLIVEIRA" userId="5827d31124b2a73e" providerId="LiveId" clId="{9A025F45-40A6-481F-93F5-670A9F1ADE03}" dt="2022-03-29T22:56:54.134" v="3622" actId="47"/>
        <pc:sldMkLst>
          <pc:docMk/>
          <pc:sldMk cId="3056734360" sldId="444"/>
        </pc:sldMkLst>
      </pc:sldChg>
      <pc:sldChg chg="delSp modSp new mod">
        <pc:chgData name="OTÁVIO CARLOS ANTUNES DE OLIVEIRA" userId="5827d31124b2a73e" providerId="LiveId" clId="{9A025F45-40A6-481F-93F5-670A9F1ADE03}" dt="2022-03-31T00:01:48.349" v="4833" actId="255"/>
        <pc:sldMkLst>
          <pc:docMk/>
          <pc:sldMk cId="2241770844" sldId="445"/>
        </pc:sldMkLst>
        <pc:spChg chg="del">
          <ac:chgData name="OTÁVIO CARLOS ANTUNES DE OLIVEIRA" userId="5827d31124b2a73e" providerId="LiveId" clId="{9A025F45-40A6-481F-93F5-670A9F1ADE03}" dt="2022-03-31T00:00:25.124" v="4823" actId="478"/>
          <ac:spMkLst>
            <pc:docMk/>
            <pc:sldMk cId="2241770844" sldId="445"/>
            <ac:spMk id="2" creationId="{F966B9F2-3170-4084-8081-5251FF9A2B2E}"/>
          </ac:spMkLst>
        </pc:spChg>
        <pc:spChg chg="mod">
          <ac:chgData name="OTÁVIO CARLOS ANTUNES DE OLIVEIRA" userId="5827d31124b2a73e" providerId="LiveId" clId="{9A025F45-40A6-481F-93F5-670A9F1ADE03}" dt="2022-03-31T00:01:48.349" v="4833" actId="255"/>
          <ac:spMkLst>
            <pc:docMk/>
            <pc:sldMk cId="2241770844" sldId="445"/>
            <ac:spMk id="3" creationId="{486F7A35-C70E-4F76-8961-C65ED62D2A5A}"/>
          </ac:spMkLst>
        </pc:spChg>
      </pc:sldChg>
      <pc:sldChg chg="modSp add mod modAnim">
        <pc:chgData name="OTÁVIO CARLOS ANTUNES DE OLIVEIRA" userId="5827d31124b2a73e" providerId="LiveId" clId="{9A025F45-40A6-481F-93F5-670A9F1ADE03}" dt="2022-03-30T23:53:36.180" v="4620" actId="20577"/>
        <pc:sldMkLst>
          <pc:docMk/>
          <pc:sldMk cId="2250115959" sldId="446"/>
        </pc:sldMkLst>
        <pc:spChg chg="mod">
          <ac:chgData name="OTÁVIO CARLOS ANTUNES DE OLIVEIRA" userId="5827d31124b2a73e" providerId="LiveId" clId="{9A025F45-40A6-481F-93F5-670A9F1ADE03}" dt="2022-03-30T23:49:21.984" v="4287" actId="20577"/>
          <ac:spMkLst>
            <pc:docMk/>
            <pc:sldMk cId="2250115959" sldId="446"/>
            <ac:spMk id="2" creationId="{4A6CD7A7-BD06-40E9-8BEF-185A5910CDE9}"/>
          </ac:spMkLst>
        </pc:spChg>
        <pc:spChg chg="mod">
          <ac:chgData name="OTÁVIO CARLOS ANTUNES DE OLIVEIRA" userId="5827d31124b2a73e" providerId="LiveId" clId="{9A025F45-40A6-481F-93F5-670A9F1ADE03}" dt="2022-03-30T23:53:36.180" v="4620" actId="20577"/>
          <ac:spMkLst>
            <pc:docMk/>
            <pc:sldMk cId="2250115959" sldId="446"/>
            <ac:spMk id="3" creationId="{8286BEAC-BF5F-4235-BEFE-6A1EFF620C57}"/>
          </ac:spMkLst>
        </pc:spChg>
      </pc:sldChg>
      <pc:sldChg chg="modSp new mod">
        <pc:chgData name="OTÁVIO CARLOS ANTUNES DE OLIVEIRA" userId="5827d31124b2a73e" providerId="LiveId" clId="{9A025F45-40A6-481F-93F5-670A9F1ADE03}" dt="2022-03-30T23:58:11.152" v="4765" actId="27636"/>
        <pc:sldMkLst>
          <pc:docMk/>
          <pc:sldMk cId="2862004826" sldId="447"/>
        </pc:sldMkLst>
        <pc:spChg chg="mod">
          <ac:chgData name="OTÁVIO CARLOS ANTUNES DE OLIVEIRA" userId="5827d31124b2a73e" providerId="LiveId" clId="{9A025F45-40A6-481F-93F5-670A9F1ADE03}" dt="2022-03-30T23:56:34.265" v="4704" actId="20577"/>
          <ac:spMkLst>
            <pc:docMk/>
            <pc:sldMk cId="2862004826" sldId="447"/>
            <ac:spMk id="2" creationId="{A6C320E5-25A5-41DE-869F-56098979F3B2}"/>
          </ac:spMkLst>
        </pc:spChg>
        <pc:spChg chg="mod">
          <ac:chgData name="OTÁVIO CARLOS ANTUNES DE OLIVEIRA" userId="5827d31124b2a73e" providerId="LiveId" clId="{9A025F45-40A6-481F-93F5-670A9F1ADE03}" dt="2022-03-30T23:58:11.152" v="4765" actId="27636"/>
          <ac:spMkLst>
            <pc:docMk/>
            <pc:sldMk cId="2862004826" sldId="447"/>
            <ac:spMk id="3" creationId="{80BC66F2-5ECB-4378-87C7-8C2D267676D3}"/>
          </ac:spMkLst>
        </pc:spChg>
      </pc:sldChg>
      <pc:sldChg chg="modSp new del mod">
        <pc:chgData name="OTÁVIO CARLOS ANTUNES DE OLIVEIRA" userId="5827d31124b2a73e" providerId="LiveId" clId="{9A025F45-40A6-481F-93F5-670A9F1ADE03}" dt="2022-03-30T23:55:48.291" v="4676" actId="47"/>
        <pc:sldMkLst>
          <pc:docMk/>
          <pc:sldMk cId="3712499277" sldId="447"/>
        </pc:sldMkLst>
        <pc:spChg chg="mod">
          <ac:chgData name="OTÁVIO CARLOS ANTUNES DE OLIVEIRA" userId="5827d31124b2a73e" providerId="LiveId" clId="{9A025F45-40A6-481F-93F5-670A9F1ADE03}" dt="2022-03-30T23:54:42.995" v="4674" actId="122"/>
          <ac:spMkLst>
            <pc:docMk/>
            <pc:sldMk cId="3712499277" sldId="447"/>
            <ac:spMk id="2" creationId="{BB4B607B-BA5D-45C7-9671-74CFCAE68583}"/>
          </ac:spMkLst>
        </pc:spChg>
        <pc:spChg chg="mod">
          <ac:chgData name="OTÁVIO CARLOS ANTUNES DE OLIVEIRA" userId="5827d31124b2a73e" providerId="LiveId" clId="{9A025F45-40A6-481F-93F5-670A9F1ADE03}" dt="2022-03-30T23:54:57.095" v="4675" actId="12"/>
          <ac:spMkLst>
            <pc:docMk/>
            <pc:sldMk cId="3712499277" sldId="447"/>
            <ac:spMk id="3" creationId="{C3B4DFEB-DCC0-4E30-AEE1-774522E8D6F2}"/>
          </ac:spMkLst>
        </pc:spChg>
      </pc:sldChg>
      <pc:sldChg chg="addSp delSp modSp new mod setBg">
        <pc:chgData name="OTÁVIO CARLOS ANTUNES DE OLIVEIRA" userId="5827d31124b2a73e" providerId="LiveId" clId="{9A025F45-40A6-481F-93F5-670A9F1ADE03}" dt="2022-03-31T00:00:04.466" v="4822" actId="26606"/>
        <pc:sldMkLst>
          <pc:docMk/>
          <pc:sldMk cId="3102510924" sldId="448"/>
        </pc:sldMkLst>
        <pc:spChg chg="mod ord">
          <ac:chgData name="OTÁVIO CARLOS ANTUNES DE OLIVEIRA" userId="5827d31124b2a73e" providerId="LiveId" clId="{9A025F45-40A6-481F-93F5-670A9F1ADE03}" dt="2022-03-31T00:00:04.466" v="4822" actId="26606"/>
          <ac:spMkLst>
            <pc:docMk/>
            <pc:sldMk cId="3102510924" sldId="448"/>
            <ac:spMk id="2" creationId="{6D6FBFF3-4F87-4C63-9BCE-2788430C553E}"/>
          </ac:spMkLst>
        </pc:spChg>
        <pc:spChg chg="del mod">
          <ac:chgData name="OTÁVIO CARLOS ANTUNES DE OLIVEIRA" userId="5827d31124b2a73e" providerId="LiveId" clId="{9A025F45-40A6-481F-93F5-670A9F1ADE03}" dt="2022-03-30T23:59:05.619" v="4816" actId="478"/>
          <ac:spMkLst>
            <pc:docMk/>
            <pc:sldMk cId="3102510924" sldId="448"/>
            <ac:spMk id="3" creationId="{CD00EF65-9FEB-485A-9154-F151AB7AB904}"/>
          </ac:spMkLst>
        </pc:spChg>
        <pc:spChg chg="add del mod">
          <ac:chgData name="OTÁVIO CARLOS ANTUNES DE OLIVEIRA" userId="5827d31124b2a73e" providerId="LiveId" clId="{9A025F45-40A6-481F-93F5-670A9F1ADE03}" dt="2022-03-30T23:59:08.217" v="4817" actId="478"/>
          <ac:spMkLst>
            <pc:docMk/>
            <pc:sldMk cId="3102510924" sldId="448"/>
            <ac:spMk id="6" creationId="{2F4545DB-2DD6-43F9-A746-47F687DE045E}"/>
          </ac:spMkLst>
        </pc:spChg>
        <pc:spChg chg="add">
          <ac:chgData name="OTÁVIO CARLOS ANTUNES DE OLIVEIRA" userId="5827d31124b2a73e" providerId="LiveId" clId="{9A025F45-40A6-481F-93F5-670A9F1ADE03}" dt="2022-03-31T00:00:04.466" v="4822" actId="26606"/>
          <ac:spMkLst>
            <pc:docMk/>
            <pc:sldMk cId="3102510924" sldId="448"/>
            <ac:spMk id="12" creationId="{BE95D989-81FA-4BAD-9AD5-E46CEDA91B36}"/>
          </ac:spMkLst>
        </pc:spChg>
        <pc:spChg chg="add">
          <ac:chgData name="OTÁVIO CARLOS ANTUNES DE OLIVEIRA" userId="5827d31124b2a73e" providerId="LiveId" clId="{9A025F45-40A6-481F-93F5-670A9F1ADE03}" dt="2022-03-31T00:00:04.466" v="4822" actId="26606"/>
          <ac:spMkLst>
            <pc:docMk/>
            <pc:sldMk cId="3102510924" sldId="448"/>
            <ac:spMk id="14" creationId="{156189E5-8A3E-4CFD-B71B-CCD0F8495E56}"/>
          </ac:spMkLst>
        </pc:spChg>
        <pc:picChg chg="add mod">
          <ac:chgData name="OTÁVIO CARLOS ANTUNES DE OLIVEIRA" userId="5827d31124b2a73e" providerId="LiveId" clId="{9A025F45-40A6-481F-93F5-670A9F1ADE03}" dt="2022-03-31T00:00:04.466" v="4822" actId="26606"/>
          <ac:picMkLst>
            <pc:docMk/>
            <pc:sldMk cId="3102510924" sldId="448"/>
            <ac:picMk id="4" creationId="{8C99AA57-6D74-4D41-8611-ACC1412A96B5}"/>
          </ac:picMkLst>
        </pc:picChg>
        <pc:picChg chg="add mod">
          <ac:chgData name="OTÁVIO CARLOS ANTUNES DE OLIVEIRA" userId="5827d31124b2a73e" providerId="LiveId" clId="{9A025F45-40A6-481F-93F5-670A9F1ADE03}" dt="2022-03-31T00:00:04.466" v="4822" actId="26606"/>
          <ac:picMkLst>
            <pc:docMk/>
            <pc:sldMk cId="3102510924" sldId="448"/>
            <ac:picMk id="7" creationId="{39F0C2A0-88CD-49A7-BB76-68ED77062308}"/>
          </ac:picMkLst>
        </pc:picChg>
      </pc:sldChg>
      <pc:sldChg chg="delSp modSp new mod">
        <pc:chgData name="OTÁVIO CARLOS ANTUNES DE OLIVEIRA" userId="5827d31124b2a73e" providerId="LiveId" clId="{9A025F45-40A6-481F-93F5-670A9F1ADE03}" dt="2022-03-31T23:45:01.900" v="4858" actId="255"/>
        <pc:sldMkLst>
          <pc:docMk/>
          <pc:sldMk cId="2083494437" sldId="449"/>
        </pc:sldMkLst>
        <pc:spChg chg="del">
          <ac:chgData name="OTÁVIO CARLOS ANTUNES DE OLIVEIRA" userId="5827d31124b2a73e" providerId="LiveId" clId="{9A025F45-40A6-481F-93F5-670A9F1ADE03}" dt="2022-03-31T23:44:20.195" v="4840" actId="478"/>
          <ac:spMkLst>
            <pc:docMk/>
            <pc:sldMk cId="2083494437" sldId="449"/>
            <ac:spMk id="2" creationId="{63E63A9F-C2A1-4F19-8672-A388B3A0F3A3}"/>
          </ac:spMkLst>
        </pc:spChg>
        <pc:spChg chg="mod">
          <ac:chgData name="OTÁVIO CARLOS ANTUNES DE OLIVEIRA" userId="5827d31124b2a73e" providerId="LiveId" clId="{9A025F45-40A6-481F-93F5-670A9F1ADE03}" dt="2022-03-31T23:45:01.900" v="4858" actId="255"/>
          <ac:spMkLst>
            <pc:docMk/>
            <pc:sldMk cId="2083494437" sldId="449"/>
            <ac:spMk id="3" creationId="{6C01D264-6D9C-454A-91DC-4D1CB9E3D5C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87DB1C-A7C4-4AF2-9810-0C68D2AE6194}"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pt-BR"/>
        </a:p>
      </dgm:t>
    </dgm:pt>
    <dgm:pt modelId="{4AC46AFD-0B46-4CC8-81F4-B84C72687601}">
      <dgm:prSet phldrT="[Texto]"/>
      <dgm:spPr/>
      <dgm:t>
        <a:bodyPr vert="vert270"/>
        <a:lstStyle/>
        <a:p>
          <a:r>
            <a:rPr lang="pt-BR" dirty="0"/>
            <a:t>Necessidade</a:t>
          </a:r>
        </a:p>
      </dgm:t>
    </dgm:pt>
    <dgm:pt modelId="{84467082-B03F-4D38-8F53-9C986525CAE4}" type="parTrans" cxnId="{B4D3199D-9380-440D-BC31-40658AB9D975}">
      <dgm:prSet/>
      <dgm:spPr/>
      <dgm:t>
        <a:bodyPr/>
        <a:lstStyle/>
        <a:p>
          <a:endParaRPr lang="pt-BR"/>
        </a:p>
      </dgm:t>
    </dgm:pt>
    <dgm:pt modelId="{CB30E246-10D5-47C2-94B7-64A863AD528D}" type="sibTrans" cxnId="{B4D3199D-9380-440D-BC31-40658AB9D975}">
      <dgm:prSet/>
      <dgm:spPr/>
      <dgm:t>
        <a:bodyPr/>
        <a:lstStyle/>
        <a:p>
          <a:endParaRPr lang="pt-BR"/>
        </a:p>
      </dgm:t>
    </dgm:pt>
    <dgm:pt modelId="{76BE3AD2-E2C0-4AFD-AB42-7F12A977981C}">
      <dgm:prSet phldrT="[Texto]"/>
      <dgm:spPr/>
      <dgm:t>
        <a:bodyPr vert="vert270"/>
        <a:lstStyle/>
        <a:p>
          <a:r>
            <a:rPr lang="pt-BR" dirty="0"/>
            <a:t>Boa vontade das pessoas!</a:t>
          </a:r>
        </a:p>
      </dgm:t>
    </dgm:pt>
    <dgm:pt modelId="{6168E793-5F66-47C8-A618-87DAABA12501}" type="parTrans" cxnId="{E006FEA2-A23B-4756-809D-C3C7DE05CFC7}">
      <dgm:prSet/>
      <dgm:spPr/>
      <dgm:t>
        <a:bodyPr/>
        <a:lstStyle/>
        <a:p>
          <a:endParaRPr lang="pt-BR"/>
        </a:p>
      </dgm:t>
    </dgm:pt>
    <dgm:pt modelId="{23DD3E27-1492-40BA-9599-2256700309CA}" type="sibTrans" cxnId="{E006FEA2-A23B-4756-809D-C3C7DE05CFC7}">
      <dgm:prSet/>
      <dgm:spPr/>
      <dgm:t>
        <a:bodyPr/>
        <a:lstStyle/>
        <a:p>
          <a:endParaRPr lang="pt-BR"/>
        </a:p>
      </dgm:t>
    </dgm:pt>
    <dgm:pt modelId="{311B17F3-0F5A-490A-8538-767BDA003CA4}" type="pres">
      <dgm:prSet presAssocID="{5D87DB1C-A7C4-4AF2-9810-0C68D2AE6194}" presName="Name0" presStyleCnt="0">
        <dgm:presLayoutVars>
          <dgm:chMax val="2"/>
          <dgm:chPref val="2"/>
          <dgm:animLvl val="lvl"/>
        </dgm:presLayoutVars>
      </dgm:prSet>
      <dgm:spPr/>
    </dgm:pt>
    <dgm:pt modelId="{5F489389-C264-4391-A9C6-A7445C9B2F2D}" type="pres">
      <dgm:prSet presAssocID="{5D87DB1C-A7C4-4AF2-9810-0C68D2AE6194}" presName="LeftText" presStyleLbl="revTx" presStyleIdx="0" presStyleCnt="0">
        <dgm:presLayoutVars>
          <dgm:bulletEnabled val="1"/>
        </dgm:presLayoutVars>
      </dgm:prSet>
      <dgm:spPr/>
    </dgm:pt>
    <dgm:pt modelId="{6196D5E8-D623-42F8-BD46-322FFA0C0A45}" type="pres">
      <dgm:prSet presAssocID="{5D87DB1C-A7C4-4AF2-9810-0C68D2AE6194}" presName="LeftNode" presStyleLbl="bgImgPlace1" presStyleIdx="0" presStyleCnt="2">
        <dgm:presLayoutVars>
          <dgm:chMax val="2"/>
          <dgm:chPref val="2"/>
        </dgm:presLayoutVars>
      </dgm:prSet>
      <dgm:spPr/>
    </dgm:pt>
    <dgm:pt modelId="{E870616C-B45E-42DE-B86F-EB9A87E2A20B}" type="pres">
      <dgm:prSet presAssocID="{5D87DB1C-A7C4-4AF2-9810-0C68D2AE6194}" presName="RightText" presStyleLbl="revTx" presStyleIdx="0" presStyleCnt="0">
        <dgm:presLayoutVars>
          <dgm:bulletEnabled val="1"/>
        </dgm:presLayoutVars>
      </dgm:prSet>
      <dgm:spPr/>
    </dgm:pt>
    <dgm:pt modelId="{CEC57BC8-FA06-4350-A26A-525F56BAA2CC}" type="pres">
      <dgm:prSet presAssocID="{5D87DB1C-A7C4-4AF2-9810-0C68D2AE6194}" presName="RightNode" presStyleLbl="bgImgPlace1" presStyleIdx="1" presStyleCnt="2">
        <dgm:presLayoutVars>
          <dgm:chMax val="0"/>
          <dgm:chPref val="0"/>
        </dgm:presLayoutVars>
      </dgm:prSet>
      <dgm:spPr/>
    </dgm:pt>
    <dgm:pt modelId="{96C05E57-0F21-4B51-93FB-F28FDCB9CF42}" type="pres">
      <dgm:prSet presAssocID="{5D87DB1C-A7C4-4AF2-9810-0C68D2AE6194}" presName="TopArrow" presStyleLbl="node1" presStyleIdx="0" presStyleCnt="2"/>
      <dgm:spPr/>
    </dgm:pt>
    <dgm:pt modelId="{564452A7-B6CE-4D09-8EB6-5EE68039803D}" type="pres">
      <dgm:prSet presAssocID="{5D87DB1C-A7C4-4AF2-9810-0C68D2AE6194}" presName="BottomArrow" presStyleLbl="node1" presStyleIdx="1" presStyleCnt="2"/>
      <dgm:spPr/>
    </dgm:pt>
  </dgm:ptLst>
  <dgm:cxnLst>
    <dgm:cxn modelId="{C04A7215-E566-40E5-8112-D0422EE914FB}" type="presOf" srcId="{5D87DB1C-A7C4-4AF2-9810-0C68D2AE6194}" destId="{311B17F3-0F5A-490A-8538-767BDA003CA4}" srcOrd="0" destOrd="0" presId="urn:microsoft.com/office/officeart/2009/layout/ReverseList"/>
    <dgm:cxn modelId="{0BAC2093-FAE5-40E9-B04F-1BA620D00690}" type="presOf" srcId="{76BE3AD2-E2C0-4AFD-AB42-7F12A977981C}" destId="{CEC57BC8-FA06-4350-A26A-525F56BAA2CC}" srcOrd="1" destOrd="0" presId="urn:microsoft.com/office/officeart/2009/layout/ReverseList"/>
    <dgm:cxn modelId="{B4D3199D-9380-440D-BC31-40658AB9D975}" srcId="{5D87DB1C-A7C4-4AF2-9810-0C68D2AE6194}" destId="{4AC46AFD-0B46-4CC8-81F4-B84C72687601}" srcOrd="0" destOrd="0" parTransId="{84467082-B03F-4D38-8F53-9C986525CAE4}" sibTransId="{CB30E246-10D5-47C2-94B7-64A863AD528D}"/>
    <dgm:cxn modelId="{E006FEA2-A23B-4756-809D-C3C7DE05CFC7}" srcId="{5D87DB1C-A7C4-4AF2-9810-0C68D2AE6194}" destId="{76BE3AD2-E2C0-4AFD-AB42-7F12A977981C}" srcOrd="1" destOrd="0" parTransId="{6168E793-5F66-47C8-A618-87DAABA12501}" sibTransId="{23DD3E27-1492-40BA-9599-2256700309CA}"/>
    <dgm:cxn modelId="{CF75F0D2-3754-41D1-839F-4EFB63AE7B6A}" type="presOf" srcId="{4AC46AFD-0B46-4CC8-81F4-B84C72687601}" destId="{6196D5E8-D623-42F8-BD46-322FFA0C0A45}" srcOrd="1" destOrd="0" presId="urn:microsoft.com/office/officeart/2009/layout/ReverseList"/>
    <dgm:cxn modelId="{6236D7D6-BE99-4F2C-B883-BB6FAE6D79FE}" type="presOf" srcId="{76BE3AD2-E2C0-4AFD-AB42-7F12A977981C}" destId="{E870616C-B45E-42DE-B86F-EB9A87E2A20B}" srcOrd="0" destOrd="0" presId="urn:microsoft.com/office/officeart/2009/layout/ReverseList"/>
    <dgm:cxn modelId="{96A2A1E6-3F5B-4CB8-B17A-2CD232E93990}" type="presOf" srcId="{4AC46AFD-0B46-4CC8-81F4-B84C72687601}" destId="{5F489389-C264-4391-A9C6-A7445C9B2F2D}" srcOrd="0" destOrd="0" presId="urn:microsoft.com/office/officeart/2009/layout/ReverseList"/>
    <dgm:cxn modelId="{A30780EB-7769-4A5A-B62B-0FE730A2DCBE}" type="presParOf" srcId="{311B17F3-0F5A-490A-8538-767BDA003CA4}" destId="{5F489389-C264-4391-A9C6-A7445C9B2F2D}" srcOrd="0" destOrd="0" presId="urn:microsoft.com/office/officeart/2009/layout/ReverseList"/>
    <dgm:cxn modelId="{46737D24-496F-491D-A3DA-61D4F7ACCA19}" type="presParOf" srcId="{311B17F3-0F5A-490A-8538-767BDA003CA4}" destId="{6196D5E8-D623-42F8-BD46-322FFA0C0A45}" srcOrd="1" destOrd="0" presId="urn:microsoft.com/office/officeart/2009/layout/ReverseList"/>
    <dgm:cxn modelId="{C9ADFE89-6836-4DBF-804A-30A0CA8FCD8D}" type="presParOf" srcId="{311B17F3-0F5A-490A-8538-767BDA003CA4}" destId="{E870616C-B45E-42DE-B86F-EB9A87E2A20B}" srcOrd="2" destOrd="0" presId="urn:microsoft.com/office/officeart/2009/layout/ReverseList"/>
    <dgm:cxn modelId="{2035519B-9016-4FC8-9EF3-76F919DA927F}" type="presParOf" srcId="{311B17F3-0F5A-490A-8538-767BDA003CA4}" destId="{CEC57BC8-FA06-4350-A26A-525F56BAA2CC}" srcOrd="3" destOrd="0" presId="urn:microsoft.com/office/officeart/2009/layout/ReverseList"/>
    <dgm:cxn modelId="{642D310D-601E-4B49-8D59-42F007798442}" type="presParOf" srcId="{311B17F3-0F5A-490A-8538-767BDA003CA4}" destId="{96C05E57-0F21-4B51-93FB-F28FDCB9CF42}" srcOrd="4" destOrd="0" presId="urn:microsoft.com/office/officeart/2009/layout/ReverseList"/>
    <dgm:cxn modelId="{49F2A5B9-0111-44E8-AAD9-96241521A2F5}" type="presParOf" srcId="{311B17F3-0F5A-490A-8538-767BDA003CA4}" destId="{564452A7-B6CE-4D09-8EB6-5EE68039803D}" srcOrd="5" destOrd="0" presId="urn:microsoft.com/office/officeart/2009/layout/Revers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90BA2DA-8DE8-47C0-9BF8-934B49553217}"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pt-BR"/>
        </a:p>
      </dgm:t>
    </dgm:pt>
    <dgm:pt modelId="{8EF95C6F-689B-4FBE-8385-A05E9F9F6BE9}">
      <dgm:prSet phldrT="[Texto]"/>
      <dgm:spPr/>
      <dgm:t>
        <a:bodyPr/>
        <a:lstStyle/>
        <a:p>
          <a:r>
            <a:rPr lang="pt-BR" dirty="0"/>
            <a:t>A doação não substitui o BE</a:t>
          </a:r>
        </a:p>
      </dgm:t>
    </dgm:pt>
    <dgm:pt modelId="{672F4C06-3809-43DE-AE87-0E0634FEB3F4}" type="parTrans" cxnId="{418DCE3F-1C22-4831-98C6-9AD7B4482595}">
      <dgm:prSet/>
      <dgm:spPr/>
      <dgm:t>
        <a:bodyPr/>
        <a:lstStyle/>
        <a:p>
          <a:endParaRPr lang="pt-BR"/>
        </a:p>
      </dgm:t>
    </dgm:pt>
    <dgm:pt modelId="{6898E366-D881-4E08-82E9-63B50869083A}" type="sibTrans" cxnId="{418DCE3F-1C22-4831-98C6-9AD7B4482595}">
      <dgm:prSet/>
      <dgm:spPr/>
      <dgm:t>
        <a:bodyPr/>
        <a:lstStyle/>
        <a:p>
          <a:endParaRPr lang="pt-BR"/>
        </a:p>
      </dgm:t>
    </dgm:pt>
    <dgm:pt modelId="{73A8B4E9-8FC0-4868-8183-55E0C5DD6130}">
      <dgm:prSet phldrT="[Texto]"/>
      <dgm:spPr/>
      <dgm:t>
        <a:bodyPr/>
        <a:lstStyle/>
        <a:p>
          <a:r>
            <a:rPr lang="pt-BR" dirty="0"/>
            <a:t>Mobilização Comunitária</a:t>
          </a:r>
        </a:p>
      </dgm:t>
    </dgm:pt>
    <dgm:pt modelId="{4E57B597-40B8-4FA3-8365-F646F82D039B}" type="parTrans" cxnId="{A1E1C766-BD6B-48CD-A10D-15D6E917F74D}">
      <dgm:prSet/>
      <dgm:spPr/>
      <dgm:t>
        <a:bodyPr/>
        <a:lstStyle/>
        <a:p>
          <a:endParaRPr lang="pt-BR"/>
        </a:p>
      </dgm:t>
    </dgm:pt>
    <dgm:pt modelId="{DDBA42F3-D03A-438D-924B-7D7B51203FDC}" type="sibTrans" cxnId="{A1E1C766-BD6B-48CD-A10D-15D6E917F74D}">
      <dgm:prSet/>
      <dgm:spPr/>
      <dgm:t>
        <a:bodyPr/>
        <a:lstStyle/>
        <a:p>
          <a:endParaRPr lang="pt-BR"/>
        </a:p>
      </dgm:t>
    </dgm:pt>
    <dgm:pt modelId="{8768C96B-AE3E-45CC-BAF7-B845980321F7}">
      <dgm:prSet phldrT="[Texto]"/>
      <dgm:spPr/>
      <dgm:t>
        <a:bodyPr/>
        <a:lstStyle/>
        <a:p>
          <a:r>
            <a:rPr lang="pt-BR" dirty="0"/>
            <a:t>Calamidades ou Emergências</a:t>
          </a:r>
        </a:p>
      </dgm:t>
    </dgm:pt>
    <dgm:pt modelId="{8A2177C5-A0DE-4806-A0F9-FB016ABEB64C}" type="parTrans" cxnId="{528979B4-039F-4F44-AE22-361EF53A7EA8}">
      <dgm:prSet/>
      <dgm:spPr/>
      <dgm:t>
        <a:bodyPr/>
        <a:lstStyle/>
        <a:p>
          <a:endParaRPr lang="pt-BR"/>
        </a:p>
      </dgm:t>
    </dgm:pt>
    <dgm:pt modelId="{B62E24B1-79C4-4CFF-A51A-1483CB94731F}" type="sibTrans" cxnId="{528979B4-039F-4F44-AE22-361EF53A7EA8}">
      <dgm:prSet/>
      <dgm:spPr/>
      <dgm:t>
        <a:bodyPr/>
        <a:lstStyle/>
        <a:p>
          <a:endParaRPr lang="pt-BR"/>
        </a:p>
      </dgm:t>
    </dgm:pt>
    <dgm:pt modelId="{EA2901F5-A7D1-4FC9-B345-6E30988E8D3D}">
      <dgm:prSet phldrT="[Texto]"/>
      <dgm:spPr/>
      <dgm:t>
        <a:bodyPr/>
        <a:lstStyle/>
        <a:p>
          <a:r>
            <a:rPr lang="pt-BR" dirty="0"/>
            <a:t>Lei eleitoral</a:t>
          </a:r>
        </a:p>
      </dgm:t>
    </dgm:pt>
    <dgm:pt modelId="{8265188C-86B4-4689-8BBB-AD44CFE3BE6F}" type="parTrans" cxnId="{888DBF34-E9F5-42A0-84B9-64116D6A300E}">
      <dgm:prSet/>
      <dgm:spPr/>
      <dgm:t>
        <a:bodyPr/>
        <a:lstStyle/>
        <a:p>
          <a:endParaRPr lang="pt-BR"/>
        </a:p>
      </dgm:t>
    </dgm:pt>
    <dgm:pt modelId="{A544D3A0-4050-4BE8-B026-92E020C40489}" type="sibTrans" cxnId="{888DBF34-E9F5-42A0-84B9-64116D6A300E}">
      <dgm:prSet/>
      <dgm:spPr/>
      <dgm:t>
        <a:bodyPr/>
        <a:lstStyle/>
        <a:p>
          <a:endParaRPr lang="pt-BR"/>
        </a:p>
      </dgm:t>
    </dgm:pt>
    <dgm:pt modelId="{8F11AA35-CCC8-4CB9-8CD5-DF9BA5BA53BE}">
      <dgm:prSet phldrT="[Texto]"/>
      <dgm:spPr/>
      <dgm:t>
        <a:bodyPr/>
        <a:lstStyle/>
        <a:p>
          <a:r>
            <a:rPr lang="pt-BR" dirty="0"/>
            <a:t>Local diverso dos equipamentos do SUAS</a:t>
          </a:r>
        </a:p>
      </dgm:t>
    </dgm:pt>
    <dgm:pt modelId="{B9C6E2B3-51A6-4D9A-9275-F4D8E31B3026}" type="parTrans" cxnId="{16D6229D-0740-4DD7-BB89-D2F5F2F35990}">
      <dgm:prSet/>
      <dgm:spPr/>
      <dgm:t>
        <a:bodyPr/>
        <a:lstStyle/>
        <a:p>
          <a:endParaRPr lang="pt-BR"/>
        </a:p>
      </dgm:t>
    </dgm:pt>
    <dgm:pt modelId="{E756462B-0FCD-4E35-B13A-E8DB30BC33EC}" type="sibTrans" cxnId="{16D6229D-0740-4DD7-BB89-D2F5F2F35990}">
      <dgm:prSet/>
      <dgm:spPr/>
      <dgm:t>
        <a:bodyPr/>
        <a:lstStyle/>
        <a:p>
          <a:endParaRPr lang="pt-BR"/>
        </a:p>
      </dgm:t>
    </dgm:pt>
    <dgm:pt modelId="{554C7439-4E74-4412-A894-2495C2F3891C}" type="pres">
      <dgm:prSet presAssocID="{590BA2DA-8DE8-47C0-9BF8-934B49553217}" presName="diagram" presStyleCnt="0">
        <dgm:presLayoutVars>
          <dgm:dir/>
          <dgm:resizeHandles val="exact"/>
        </dgm:presLayoutVars>
      </dgm:prSet>
      <dgm:spPr/>
    </dgm:pt>
    <dgm:pt modelId="{2A315193-F3E1-40AB-A319-EB5DC9DB11AA}" type="pres">
      <dgm:prSet presAssocID="{8EF95C6F-689B-4FBE-8385-A05E9F9F6BE9}" presName="node" presStyleLbl="node1" presStyleIdx="0" presStyleCnt="5">
        <dgm:presLayoutVars>
          <dgm:bulletEnabled val="1"/>
        </dgm:presLayoutVars>
      </dgm:prSet>
      <dgm:spPr/>
    </dgm:pt>
    <dgm:pt modelId="{129C2BA8-8224-497E-8F78-A14BC842DC9C}" type="pres">
      <dgm:prSet presAssocID="{6898E366-D881-4E08-82E9-63B50869083A}" presName="sibTrans" presStyleCnt="0"/>
      <dgm:spPr/>
    </dgm:pt>
    <dgm:pt modelId="{B54804EE-F3C7-486C-A944-9057D6319FFB}" type="pres">
      <dgm:prSet presAssocID="{73A8B4E9-8FC0-4868-8183-55E0C5DD6130}" presName="node" presStyleLbl="node1" presStyleIdx="1" presStyleCnt="5">
        <dgm:presLayoutVars>
          <dgm:bulletEnabled val="1"/>
        </dgm:presLayoutVars>
      </dgm:prSet>
      <dgm:spPr/>
    </dgm:pt>
    <dgm:pt modelId="{381A03C6-596A-4024-9640-61371324163D}" type="pres">
      <dgm:prSet presAssocID="{DDBA42F3-D03A-438D-924B-7D7B51203FDC}" presName="sibTrans" presStyleCnt="0"/>
      <dgm:spPr/>
    </dgm:pt>
    <dgm:pt modelId="{8971838B-23F7-45A1-A6B8-610CB63E0FDB}" type="pres">
      <dgm:prSet presAssocID="{8768C96B-AE3E-45CC-BAF7-B845980321F7}" presName="node" presStyleLbl="node1" presStyleIdx="2" presStyleCnt="5">
        <dgm:presLayoutVars>
          <dgm:bulletEnabled val="1"/>
        </dgm:presLayoutVars>
      </dgm:prSet>
      <dgm:spPr/>
    </dgm:pt>
    <dgm:pt modelId="{067A8BEA-9197-45D5-8E64-20F5AE47D18B}" type="pres">
      <dgm:prSet presAssocID="{B62E24B1-79C4-4CFF-A51A-1483CB94731F}" presName="sibTrans" presStyleCnt="0"/>
      <dgm:spPr/>
    </dgm:pt>
    <dgm:pt modelId="{EF790E09-A8DC-4C5F-A4C5-2C022C0FD893}" type="pres">
      <dgm:prSet presAssocID="{EA2901F5-A7D1-4FC9-B345-6E30988E8D3D}" presName="node" presStyleLbl="node1" presStyleIdx="3" presStyleCnt="5">
        <dgm:presLayoutVars>
          <dgm:bulletEnabled val="1"/>
        </dgm:presLayoutVars>
      </dgm:prSet>
      <dgm:spPr/>
    </dgm:pt>
    <dgm:pt modelId="{95BA7BE7-FD4B-45D9-8156-34F7691376E8}" type="pres">
      <dgm:prSet presAssocID="{A544D3A0-4050-4BE8-B026-92E020C40489}" presName="sibTrans" presStyleCnt="0"/>
      <dgm:spPr/>
    </dgm:pt>
    <dgm:pt modelId="{EBEBE230-12B2-425D-BE8A-E39538505C4D}" type="pres">
      <dgm:prSet presAssocID="{8F11AA35-CCC8-4CB9-8CD5-DF9BA5BA53BE}" presName="node" presStyleLbl="node1" presStyleIdx="4" presStyleCnt="5" custLinFactNeighborX="1992" custLinFactNeighborY="830">
        <dgm:presLayoutVars>
          <dgm:bulletEnabled val="1"/>
        </dgm:presLayoutVars>
      </dgm:prSet>
      <dgm:spPr/>
    </dgm:pt>
  </dgm:ptLst>
  <dgm:cxnLst>
    <dgm:cxn modelId="{058A8E1E-B1D4-474F-B616-B72AB5D59E61}" type="presOf" srcId="{8EF95C6F-689B-4FBE-8385-A05E9F9F6BE9}" destId="{2A315193-F3E1-40AB-A319-EB5DC9DB11AA}" srcOrd="0" destOrd="0" presId="urn:microsoft.com/office/officeart/2005/8/layout/default"/>
    <dgm:cxn modelId="{888DBF34-E9F5-42A0-84B9-64116D6A300E}" srcId="{590BA2DA-8DE8-47C0-9BF8-934B49553217}" destId="{EA2901F5-A7D1-4FC9-B345-6E30988E8D3D}" srcOrd="3" destOrd="0" parTransId="{8265188C-86B4-4689-8BBB-AD44CFE3BE6F}" sibTransId="{A544D3A0-4050-4BE8-B026-92E020C40489}"/>
    <dgm:cxn modelId="{418DCE3F-1C22-4831-98C6-9AD7B4482595}" srcId="{590BA2DA-8DE8-47C0-9BF8-934B49553217}" destId="{8EF95C6F-689B-4FBE-8385-A05E9F9F6BE9}" srcOrd="0" destOrd="0" parTransId="{672F4C06-3809-43DE-AE87-0E0634FEB3F4}" sibTransId="{6898E366-D881-4E08-82E9-63B50869083A}"/>
    <dgm:cxn modelId="{A1E1C766-BD6B-48CD-A10D-15D6E917F74D}" srcId="{590BA2DA-8DE8-47C0-9BF8-934B49553217}" destId="{73A8B4E9-8FC0-4868-8183-55E0C5DD6130}" srcOrd="1" destOrd="0" parTransId="{4E57B597-40B8-4FA3-8365-F646F82D039B}" sibTransId="{DDBA42F3-D03A-438D-924B-7D7B51203FDC}"/>
    <dgm:cxn modelId="{9F93DC74-F64D-42FB-9DD9-151C89382AAF}" type="presOf" srcId="{73A8B4E9-8FC0-4868-8183-55E0C5DD6130}" destId="{B54804EE-F3C7-486C-A944-9057D6319FFB}" srcOrd="0" destOrd="0" presId="urn:microsoft.com/office/officeart/2005/8/layout/default"/>
    <dgm:cxn modelId="{E58FAA91-16E2-4154-AC0F-7F94C952AA84}" type="presOf" srcId="{8768C96B-AE3E-45CC-BAF7-B845980321F7}" destId="{8971838B-23F7-45A1-A6B8-610CB63E0FDB}" srcOrd="0" destOrd="0" presId="urn:microsoft.com/office/officeart/2005/8/layout/default"/>
    <dgm:cxn modelId="{16D6229D-0740-4DD7-BB89-D2F5F2F35990}" srcId="{590BA2DA-8DE8-47C0-9BF8-934B49553217}" destId="{8F11AA35-CCC8-4CB9-8CD5-DF9BA5BA53BE}" srcOrd="4" destOrd="0" parTransId="{B9C6E2B3-51A6-4D9A-9275-F4D8E31B3026}" sibTransId="{E756462B-0FCD-4E35-B13A-E8DB30BC33EC}"/>
    <dgm:cxn modelId="{528979B4-039F-4F44-AE22-361EF53A7EA8}" srcId="{590BA2DA-8DE8-47C0-9BF8-934B49553217}" destId="{8768C96B-AE3E-45CC-BAF7-B845980321F7}" srcOrd="2" destOrd="0" parTransId="{8A2177C5-A0DE-4806-A0F9-FB016ABEB64C}" sibTransId="{B62E24B1-79C4-4CFF-A51A-1483CB94731F}"/>
    <dgm:cxn modelId="{86EA63CA-25F2-407B-91C9-B583777B1618}" type="presOf" srcId="{EA2901F5-A7D1-4FC9-B345-6E30988E8D3D}" destId="{EF790E09-A8DC-4C5F-A4C5-2C022C0FD893}" srcOrd="0" destOrd="0" presId="urn:microsoft.com/office/officeart/2005/8/layout/default"/>
    <dgm:cxn modelId="{0A84A3D8-B867-40BD-83CC-AF3C0134022E}" type="presOf" srcId="{590BA2DA-8DE8-47C0-9BF8-934B49553217}" destId="{554C7439-4E74-4412-A894-2495C2F3891C}" srcOrd="0" destOrd="0" presId="urn:microsoft.com/office/officeart/2005/8/layout/default"/>
    <dgm:cxn modelId="{E7802ADF-B703-44C8-9CE9-0EFCB91FEC18}" type="presOf" srcId="{8F11AA35-CCC8-4CB9-8CD5-DF9BA5BA53BE}" destId="{EBEBE230-12B2-425D-BE8A-E39538505C4D}" srcOrd="0" destOrd="0" presId="urn:microsoft.com/office/officeart/2005/8/layout/default"/>
    <dgm:cxn modelId="{B9230BDA-75A5-4980-A16E-A8FF8E95F358}" type="presParOf" srcId="{554C7439-4E74-4412-A894-2495C2F3891C}" destId="{2A315193-F3E1-40AB-A319-EB5DC9DB11AA}" srcOrd="0" destOrd="0" presId="urn:microsoft.com/office/officeart/2005/8/layout/default"/>
    <dgm:cxn modelId="{76F7165E-C734-45B6-AE8F-98494851B56E}" type="presParOf" srcId="{554C7439-4E74-4412-A894-2495C2F3891C}" destId="{129C2BA8-8224-497E-8F78-A14BC842DC9C}" srcOrd="1" destOrd="0" presId="urn:microsoft.com/office/officeart/2005/8/layout/default"/>
    <dgm:cxn modelId="{89DCEEE5-38FF-4A87-A49E-6E594DD40839}" type="presParOf" srcId="{554C7439-4E74-4412-A894-2495C2F3891C}" destId="{B54804EE-F3C7-486C-A944-9057D6319FFB}" srcOrd="2" destOrd="0" presId="urn:microsoft.com/office/officeart/2005/8/layout/default"/>
    <dgm:cxn modelId="{C7A5FEBA-5D50-4724-A199-D0843A427C61}" type="presParOf" srcId="{554C7439-4E74-4412-A894-2495C2F3891C}" destId="{381A03C6-596A-4024-9640-61371324163D}" srcOrd="3" destOrd="0" presId="urn:microsoft.com/office/officeart/2005/8/layout/default"/>
    <dgm:cxn modelId="{52E403C2-12BE-485A-911C-E59D2D377460}" type="presParOf" srcId="{554C7439-4E74-4412-A894-2495C2F3891C}" destId="{8971838B-23F7-45A1-A6B8-610CB63E0FDB}" srcOrd="4" destOrd="0" presId="urn:microsoft.com/office/officeart/2005/8/layout/default"/>
    <dgm:cxn modelId="{21A57665-086E-4A96-83C1-3A29F5B2251D}" type="presParOf" srcId="{554C7439-4E74-4412-A894-2495C2F3891C}" destId="{067A8BEA-9197-45D5-8E64-20F5AE47D18B}" srcOrd="5" destOrd="0" presId="urn:microsoft.com/office/officeart/2005/8/layout/default"/>
    <dgm:cxn modelId="{35016B3F-D276-4E72-BA2A-7644BB9A16FF}" type="presParOf" srcId="{554C7439-4E74-4412-A894-2495C2F3891C}" destId="{EF790E09-A8DC-4C5F-A4C5-2C022C0FD893}" srcOrd="6" destOrd="0" presId="urn:microsoft.com/office/officeart/2005/8/layout/default"/>
    <dgm:cxn modelId="{56DBC908-3702-4D4F-8343-A07842BC8E3E}" type="presParOf" srcId="{554C7439-4E74-4412-A894-2495C2F3891C}" destId="{95BA7BE7-FD4B-45D9-8156-34F7691376E8}" srcOrd="7" destOrd="0" presId="urn:microsoft.com/office/officeart/2005/8/layout/default"/>
    <dgm:cxn modelId="{986D45A5-DDE5-4F8D-936E-421CD435B27C}" type="presParOf" srcId="{554C7439-4E74-4412-A894-2495C2F3891C}" destId="{EBEBE230-12B2-425D-BE8A-E39538505C4D}"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0D9CC23-E4D4-4D12-B42B-F80313C9AD38}" type="doc">
      <dgm:prSet loTypeId="urn:microsoft.com/office/officeart/2005/8/layout/radial6" loCatId="cycle" qsTypeId="urn:microsoft.com/office/officeart/2005/8/quickstyle/simple1" qsCatId="simple" csTypeId="urn:microsoft.com/office/officeart/2005/8/colors/colorful4" csCatId="colorful" phldr="1"/>
      <dgm:spPr/>
      <dgm:t>
        <a:bodyPr/>
        <a:lstStyle/>
        <a:p>
          <a:endParaRPr lang="pt-BR"/>
        </a:p>
      </dgm:t>
    </dgm:pt>
    <dgm:pt modelId="{E4A6358C-8740-4FEC-A3A0-6012FDA47309}">
      <dgm:prSet phldrT="[Texto]" custT="1"/>
      <dgm:spPr/>
      <dgm:t>
        <a:bodyPr/>
        <a:lstStyle/>
        <a:p>
          <a:r>
            <a:rPr lang="pt-BR" sz="2900" b="1" dirty="0"/>
            <a:t>MODALIDADES</a:t>
          </a:r>
        </a:p>
      </dgm:t>
    </dgm:pt>
    <dgm:pt modelId="{195DB2D4-1A5E-44E4-9840-7E7AC40060CA}" type="parTrans" cxnId="{3EB7B0A9-897B-41CB-943C-30CFF4F603E0}">
      <dgm:prSet/>
      <dgm:spPr/>
      <dgm:t>
        <a:bodyPr/>
        <a:lstStyle/>
        <a:p>
          <a:endParaRPr lang="pt-BR" sz="2000"/>
        </a:p>
      </dgm:t>
    </dgm:pt>
    <dgm:pt modelId="{487E8F95-0254-47E0-8F2B-4084E9E317F1}" type="sibTrans" cxnId="{3EB7B0A9-897B-41CB-943C-30CFF4F603E0}">
      <dgm:prSet/>
      <dgm:spPr/>
      <dgm:t>
        <a:bodyPr/>
        <a:lstStyle/>
        <a:p>
          <a:endParaRPr lang="pt-BR" sz="2000"/>
        </a:p>
      </dgm:t>
    </dgm:pt>
    <dgm:pt modelId="{10536BCD-5C5A-445B-AB99-B445A73098C1}">
      <dgm:prSet phldrT="[Texto]" custT="1"/>
      <dgm:spPr/>
      <dgm:t>
        <a:bodyPr/>
        <a:lstStyle/>
        <a:p>
          <a:r>
            <a:rPr lang="pt-BR" sz="2000" dirty="0"/>
            <a:t>AUXÍLIO NATALIDADE</a:t>
          </a:r>
        </a:p>
      </dgm:t>
    </dgm:pt>
    <dgm:pt modelId="{B471E635-CE67-43D0-B6A1-A774BD7B253E}" type="parTrans" cxnId="{B4F000EE-314C-4569-99C1-76BD85006ED1}">
      <dgm:prSet/>
      <dgm:spPr/>
      <dgm:t>
        <a:bodyPr/>
        <a:lstStyle/>
        <a:p>
          <a:endParaRPr lang="pt-BR" sz="2000"/>
        </a:p>
      </dgm:t>
    </dgm:pt>
    <dgm:pt modelId="{70E8B057-50F1-4C79-8CE8-96A82B2F71C1}" type="sibTrans" cxnId="{B4F000EE-314C-4569-99C1-76BD85006ED1}">
      <dgm:prSet/>
      <dgm:spPr/>
      <dgm:t>
        <a:bodyPr/>
        <a:lstStyle/>
        <a:p>
          <a:endParaRPr lang="pt-BR" sz="2000"/>
        </a:p>
      </dgm:t>
    </dgm:pt>
    <dgm:pt modelId="{155441E1-F28B-43EB-A338-CD200E464D17}">
      <dgm:prSet phldrT="[Texto]" custT="1"/>
      <dgm:spPr/>
      <dgm:t>
        <a:bodyPr/>
        <a:lstStyle/>
        <a:p>
          <a:r>
            <a:rPr lang="pt-BR" sz="2000" dirty="0"/>
            <a:t>AUXÍLIO POR MORTE</a:t>
          </a:r>
        </a:p>
      </dgm:t>
    </dgm:pt>
    <dgm:pt modelId="{4B947CC4-CC26-4196-B61A-8CD29DC29178}" type="parTrans" cxnId="{CCF650CE-59A2-4CF1-B5BB-1FA54136F0FB}">
      <dgm:prSet/>
      <dgm:spPr/>
      <dgm:t>
        <a:bodyPr/>
        <a:lstStyle/>
        <a:p>
          <a:endParaRPr lang="pt-BR" sz="2000"/>
        </a:p>
      </dgm:t>
    </dgm:pt>
    <dgm:pt modelId="{315EA038-FB7D-424D-808C-1C96481CB299}" type="sibTrans" cxnId="{CCF650CE-59A2-4CF1-B5BB-1FA54136F0FB}">
      <dgm:prSet/>
      <dgm:spPr/>
      <dgm:t>
        <a:bodyPr/>
        <a:lstStyle/>
        <a:p>
          <a:endParaRPr lang="pt-BR" sz="2000"/>
        </a:p>
      </dgm:t>
    </dgm:pt>
    <dgm:pt modelId="{2A8EC592-33A3-452A-A885-8435B9F750D9}">
      <dgm:prSet phldrT="[Texto]" custT="1"/>
      <dgm:spPr/>
      <dgm:t>
        <a:bodyPr/>
        <a:lstStyle/>
        <a:p>
          <a:r>
            <a:rPr lang="pt-BR" sz="2000" dirty="0"/>
            <a:t>Calamidade Pública</a:t>
          </a:r>
        </a:p>
      </dgm:t>
    </dgm:pt>
    <dgm:pt modelId="{20DAE459-07A3-4DC8-BFF4-3D055090E56E}" type="parTrans" cxnId="{CFC7ECDA-2CC2-4178-BC2D-68171F4E84CB}">
      <dgm:prSet/>
      <dgm:spPr/>
      <dgm:t>
        <a:bodyPr/>
        <a:lstStyle/>
        <a:p>
          <a:endParaRPr lang="pt-BR" sz="2000"/>
        </a:p>
      </dgm:t>
    </dgm:pt>
    <dgm:pt modelId="{296F34C1-998D-4C57-A6F2-3D73CD97C675}" type="sibTrans" cxnId="{CFC7ECDA-2CC2-4178-BC2D-68171F4E84CB}">
      <dgm:prSet/>
      <dgm:spPr/>
      <dgm:t>
        <a:bodyPr/>
        <a:lstStyle/>
        <a:p>
          <a:endParaRPr lang="pt-BR" sz="2000"/>
        </a:p>
      </dgm:t>
    </dgm:pt>
    <dgm:pt modelId="{AE9EAA8A-6E71-4337-B78F-EEC621606FF1}">
      <dgm:prSet phldrT="[Texto]" custT="1"/>
      <dgm:spPr/>
      <dgm:t>
        <a:bodyPr/>
        <a:lstStyle/>
        <a:p>
          <a:r>
            <a:rPr lang="pt-BR" sz="2000" dirty="0"/>
            <a:t>Vulnerabilidade Temporária</a:t>
          </a:r>
        </a:p>
      </dgm:t>
    </dgm:pt>
    <dgm:pt modelId="{6F271F8F-2A1F-42BD-8AFC-9546FAF6E35F}" type="parTrans" cxnId="{46FEC2A7-9207-4FB6-BB20-CC57F2D08FF2}">
      <dgm:prSet/>
      <dgm:spPr/>
      <dgm:t>
        <a:bodyPr/>
        <a:lstStyle/>
        <a:p>
          <a:endParaRPr lang="pt-BR" sz="2000"/>
        </a:p>
      </dgm:t>
    </dgm:pt>
    <dgm:pt modelId="{571C5E8E-4C15-4E85-9F39-13738D5B3553}" type="sibTrans" cxnId="{46FEC2A7-9207-4FB6-BB20-CC57F2D08FF2}">
      <dgm:prSet/>
      <dgm:spPr/>
      <dgm:t>
        <a:bodyPr/>
        <a:lstStyle/>
        <a:p>
          <a:endParaRPr lang="pt-BR" sz="2000"/>
        </a:p>
      </dgm:t>
    </dgm:pt>
    <dgm:pt modelId="{8BAA70F6-0838-4AE6-A77F-D422598A56C3}" type="pres">
      <dgm:prSet presAssocID="{C0D9CC23-E4D4-4D12-B42B-F80313C9AD38}" presName="Name0" presStyleCnt="0">
        <dgm:presLayoutVars>
          <dgm:chMax val="1"/>
          <dgm:dir/>
          <dgm:animLvl val="ctr"/>
          <dgm:resizeHandles val="exact"/>
        </dgm:presLayoutVars>
      </dgm:prSet>
      <dgm:spPr/>
    </dgm:pt>
    <dgm:pt modelId="{878DA6D3-67CF-4D50-94CA-DF2F8F39D565}" type="pres">
      <dgm:prSet presAssocID="{E4A6358C-8740-4FEC-A3A0-6012FDA47309}" presName="centerShape" presStyleLbl="node0" presStyleIdx="0" presStyleCnt="1" custScaleX="153857" custScaleY="152310"/>
      <dgm:spPr/>
    </dgm:pt>
    <dgm:pt modelId="{E7B87877-AFD1-4890-B377-186DD3096AEA}" type="pres">
      <dgm:prSet presAssocID="{10536BCD-5C5A-445B-AB99-B445A73098C1}" presName="node" presStyleLbl="node1" presStyleIdx="0" presStyleCnt="4" custScaleX="132772" custScaleY="128956">
        <dgm:presLayoutVars>
          <dgm:bulletEnabled val="1"/>
        </dgm:presLayoutVars>
      </dgm:prSet>
      <dgm:spPr/>
    </dgm:pt>
    <dgm:pt modelId="{C14F827F-E23A-466A-9356-13C56610A629}" type="pres">
      <dgm:prSet presAssocID="{10536BCD-5C5A-445B-AB99-B445A73098C1}" presName="dummy" presStyleCnt="0"/>
      <dgm:spPr/>
    </dgm:pt>
    <dgm:pt modelId="{DA8AA04A-1764-4262-B336-9B77D1DC8F95}" type="pres">
      <dgm:prSet presAssocID="{70E8B057-50F1-4C79-8CE8-96A82B2F71C1}" presName="sibTrans" presStyleLbl="sibTrans2D1" presStyleIdx="0" presStyleCnt="4"/>
      <dgm:spPr/>
    </dgm:pt>
    <dgm:pt modelId="{E1559CA1-3480-4732-A99B-4FCE02AC5D5D}" type="pres">
      <dgm:prSet presAssocID="{155441E1-F28B-43EB-A338-CD200E464D17}" presName="node" presStyleLbl="node1" presStyleIdx="1" presStyleCnt="4" custScaleX="132981" custScaleY="125127">
        <dgm:presLayoutVars>
          <dgm:bulletEnabled val="1"/>
        </dgm:presLayoutVars>
      </dgm:prSet>
      <dgm:spPr/>
    </dgm:pt>
    <dgm:pt modelId="{52CDBAD2-345E-4AA6-9591-0CCBEB127B08}" type="pres">
      <dgm:prSet presAssocID="{155441E1-F28B-43EB-A338-CD200E464D17}" presName="dummy" presStyleCnt="0"/>
      <dgm:spPr/>
    </dgm:pt>
    <dgm:pt modelId="{09E208DB-4A66-4C21-88A1-91E76FAFC6CE}" type="pres">
      <dgm:prSet presAssocID="{315EA038-FB7D-424D-808C-1C96481CB299}" presName="sibTrans" presStyleLbl="sibTrans2D1" presStyleIdx="1" presStyleCnt="4"/>
      <dgm:spPr/>
    </dgm:pt>
    <dgm:pt modelId="{F3C49618-F916-4D77-94D8-F9D21748C3B4}" type="pres">
      <dgm:prSet presAssocID="{2A8EC592-33A3-452A-A885-8435B9F750D9}" presName="node" presStyleLbl="node1" presStyleIdx="2" presStyleCnt="4" custScaleX="117523" custScaleY="119628">
        <dgm:presLayoutVars>
          <dgm:bulletEnabled val="1"/>
        </dgm:presLayoutVars>
      </dgm:prSet>
      <dgm:spPr/>
    </dgm:pt>
    <dgm:pt modelId="{774ACC66-B245-491D-BBBE-515AEEF4D204}" type="pres">
      <dgm:prSet presAssocID="{2A8EC592-33A3-452A-A885-8435B9F750D9}" presName="dummy" presStyleCnt="0"/>
      <dgm:spPr/>
    </dgm:pt>
    <dgm:pt modelId="{3363C398-9F58-4EF0-853E-191B3FD70A72}" type="pres">
      <dgm:prSet presAssocID="{296F34C1-998D-4C57-A6F2-3D73CD97C675}" presName="sibTrans" presStyleLbl="sibTrans2D1" presStyleIdx="2" presStyleCnt="4"/>
      <dgm:spPr/>
    </dgm:pt>
    <dgm:pt modelId="{0EA67DE9-1740-4366-A7BC-3BD7C04B5D7E}" type="pres">
      <dgm:prSet presAssocID="{AE9EAA8A-6E71-4337-B78F-EEC621606FF1}" presName="node" presStyleLbl="node1" presStyleIdx="3" presStyleCnt="4" custScaleX="131870" custScaleY="137099">
        <dgm:presLayoutVars>
          <dgm:bulletEnabled val="1"/>
        </dgm:presLayoutVars>
      </dgm:prSet>
      <dgm:spPr/>
    </dgm:pt>
    <dgm:pt modelId="{788ED5D2-AC84-434F-AF17-2479999658BC}" type="pres">
      <dgm:prSet presAssocID="{AE9EAA8A-6E71-4337-B78F-EEC621606FF1}" presName="dummy" presStyleCnt="0"/>
      <dgm:spPr/>
    </dgm:pt>
    <dgm:pt modelId="{A12746A3-25EF-40FE-A4FA-B91BE0EC9225}" type="pres">
      <dgm:prSet presAssocID="{571C5E8E-4C15-4E85-9F39-13738D5B3553}" presName="sibTrans" presStyleLbl="sibTrans2D1" presStyleIdx="3" presStyleCnt="4"/>
      <dgm:spPr/>
    </dgm:pt>
  </dgm:ptLst>
  <dgm:cxnLst>
    <dgm:cxn modelId="{70C8CF14-C823-4838-8841-9B5CA6395A7A}" type="presOf" srcId="{C0D9CC23-E4D4-4D12-B42B-F80313C9AD38}" destId="{8BAA70F6-0838-4AE6-A77F-D422598A56C3}" srcOrd="0" destOrd="0" presId="urn:microsoft.com/office/officeart/2005/8/layout/radial6"/>
    <dgm:cxn modelId="{65A76731-EA5E-453E-9DE5-C8B330661952}" type="presOf" srcId="{571C5E8E-4C15-4E85-9F39-13738D5B3553}" destId="{A12746A3-25EF-40FE-A4FA-B91BE0EC9225}" srcOrd="0" destOrd="0" presId="urn:microsoft.com/office/officeart/2005/8/layout/radial6"/>
    <dgm:cxn modelId="{BC593D33-55E2-44FE-A548-BD70B0848FD8}" type="presOf" srcId="{155441E1-F28B-43EB-A338-CD200E464D17}" destId="{E1559CA1-3480-4732-A99B-4FCE02AC5D5D}" srcOrd="0" destOrd="0" presId="urn:microsoft.com/office/officeart/2005/8/layout/radial6"/>
    <dgm:cxn modelId="{4A70835D-BFC5-45C6-A02F-F5B7D6914FF2}" type="presOf" srcId="{296F34C1-998D-4C57-A6F2-3D73CD97C675}" destId="{3363C398-9F58-4EF0-853E-191B3FD70A72}" srcOrd="0" destOrd="0" presId="urn:microsoft.com/office/officeart/2005/8/layout/radial6"/>
    <dgm:cxn modelId="{3BCB5D49-B506-4326-9B4E-0117C450D722}" type="presOf" srcId="{315EA038-FB7D-424D-808C-1C96481CB299}" destId="{09E208DB-4A66-4C21-88A1-91E76FAFC6CE}" srcOrd="0" destOrd="0" presId="urn:microsoft.com/office/officeart/2005/8/layout/radial6"/>
    <dgm:cxn modelId="{1647836E-EE59-4F2A-9ACB-89779BF0EEAA}" type="presOf" srcId="{70E8B057-50F1-4C79-8CE8-96A82B2F71C1}" destId="{DA8AA04A-1764-4262-B336-9B77D1DC8F95}" srcOrd="0" destOrd="0" presId="urn:microsoft.com/office/officeart/2005/8/layout/radial6"/>
    <dgm:cxn modelId="{46FEC2A7-9207-4FB6-BB20-CC57F2D08FF2}" srcId="{E4A6358C-8740-4FEC-A3A0-6012FDA47309}" destId="{AE9EAA8A-6E71-4337-B78F-EEC621606FF1}" srcOrd="3" destOrd="0" parTransId="{6F271F8F-2A1F-42BD-8AFC-9546FAF6E35F}" sibTransId="{571C5E8E-4C15-4E85-9F39-13738D5B3553}"/>
    <dgm:cxn modelId="{3EB7B0A9-897B-41CB-943C-30CFF4F603E0}" srcId="{C0D9CC23-E4D4-4D12-B42B-F80313C9AD38}" destId="{E4A6358C-8740-4FEC-A3A0-6012FDA47309}" srcOrd="0" destOrd="0" parTransId="{195DB2D4-1A5E-44E4-9840-7E7AC40060CA}" sibTransId="{487E8F95-0254-47E0-8F2B-4084E9E317F1}"/>
    <dgm:cxn modelId="{6F45CBB6-8FE2-4A15-B508-EA3B0C3D2061}" type="presOf" srcId="{E4A6358C-8740-4FEC-A3A0-6012FDA47309}" destId="{878DA6D3-67CF-4D50-94CA-DF2F8F39D565}" srcOrd="0" destOrd="0" presId="urn:microsoft.com/office/officeart/2005/8/layout/radial6"/>
    <dgm:cxn modelId="{DA5E40BD-B916-4054-9DA8-A0CA1A9308CB}" type="presOf" srcId="{2A8EC592-33A3-452A-A885-8435B9F750D9}" destId="{F3C49618-F916-4D77-94D8-F9D21748C3B4}" srcOrd="0" destOrd="0" presId="urn:microsoft.com/office/officeart/2005/8/layout/radial6"/>
    <dgm:cxn modelId="{A97E2BC0-A8F4-450C-8A56-2F07F6CCECD7}" type="presOf" srcId="{AE9EAA8A-6E71-4337-B78F-EEC621606FF1}" destId="{0EA67DE9-1740-4366-A7BC-3BD7C04B5D7E}" srcOrd="0" destOrd="0" presId="urn:microsoft.com/office/officeart/2005/8/layout/radial6"/>
    <dgm:cxn modelId="{CCF650CE-59A2-4CF1-B5BB-1FA54136F0FB}" srcId="{E4A6358C-8740-4FEC-A3A0-6012FDA47309}" destId="{155441E1-F28B-43EB-A338-CD200E464D17}" srcOrd="1" destOrd="0" parTransId="{4B947CC4-CC26-4196-B61A-8CD29DC29178}" sibTransId="{315EA038-FB7D-424D-808C-1C96481CB299}"/>
    <dgm:cxn modelId="{67EC37CF-23BA-4B60-AE97-810385559700}" type="presOf" srcId="{10536BCD-5C5A-445B-AB99-B445A73098C1}" destId="{E7B87877-AFD1-4890-B377-186DD3096AEA}" srcOrd="0" destOrd="0" presId="urn:microsoft.com/office/officeart/2005/8/layout/radial6"/>
    <dgm:cxn modelId="{CFC7ECDA-2CC2-4178-BC2D-68171F4E84CB}" srcId="{E4A6358C-8740-4FEC-A3A0-6012FDA47309}" destId="{2A8EC592-33A3-452A-A885-8435B9F750D9}" srcOrd="2" destOrd="0" parTransId="{20DAE459-07A3-4DC8-BFF4-3D055090E56E}" sibTransId="{296F34C1-998D-4C57-A6F2-3D73CD97C675}"/>
    <dgm:cxn modelId="{B4F000EE-314C-4569-99C1-76BD85006ED1}" srcId="{E4A6358C-8740-4FEC-A3A0-6012FDA47309}" destId="{10536BCD-5C5A-445B-AB99-B445A73098C1}" srcOrd="0" destOrd="0" parTransId="{B471E635-CE67-43D0-B6A1-A774BD7B253E}" sibTransId="{70E8B057-50F1-4C79-8CE8-96A82B2F71C1}"/>
    <dgm:cxn modelId="{06B808CF-F2AB-4339-9E25-F0684B7E32AD}" type="presParOf" srcId="{8BAA70F6-0838-4AE6-A77F-D422598A56C3}" destId="{878DA6D3-67CF-4D50-94CA-DF2F8F39D565}" srcOrd="0" destOrd="0" presId="urn:microsoft.com/office/officeart/2005/8/layout/radial6"/>
    <dgm:cxn modelId="{CCCDD105-845F-4828-AB8B-B33A38586EB0}" type="presParOf" srcId="{8BAA70F6-0838-4AE6-A77F-D422598A56C3}" destId="{E7B87877-AFD1-4890-B377-186DD3096AEA}" srcOrd="1" destOrd="0" presId="urn:microsoft.com/office/officeart/2005/8/layout/radial6"/>
    <dgm:cxn modelId="{6188F449-D586-4979-B0E6-3FB28DAE9CD0}" type="presParOf" srcId="{8BAA70F6-0838-4AE6-A77F-D422598A56C3}" destId="{C14F827F-E23A-466A-9356-13C56610A629}" srcOrd="2" destOrd="0" presId="urn:microsoft.com/office/officeart/2005/8/layout/radial6"/>
    <dgm:cxn modelId="{06973FF5-9B4F-47B0-91E2-B34FC636F022}" type="presParOf" srcId="{8BAA70F6-0838-4AE6-A77F-D422598A56C3}" destId="{DA8AA04A-1764-4262-B336-9B77D1DC8F95}" srcOrd="3" destOrd="0" presId="urn:microsoft.com/office/officeart/2005/8/layout/radial6"/>
    <dgm:cxn modelId="{09EBCAAB-D280-48F9-8CAF-011647A787EF}" type="presParOf" srcId="{8BAA70F6-0838-4AE6-A77F-D422598A56C3}" destId="{E1559CA1-3480-4732-A99B-4FCE02AC5D5D}" srcOrd="4" destOrd="0" presId="urn:microsoft.com/office/officeart/2005/8/layout/radial6"/>
    <dgm:cxn modelId="{E2E2E3E8-DF2A-40AC-8C2A-8F32DF6BE4EE}" type="presParOf" srcId="{8BAA70F6-0838-4AE6-A77F-D422598A56C3}" destId="{52CDBAD2-345E-4AA6-9591-0CCBEB127B08}" srcOrd="5" destOrd="0" presId="urn:microsoft.com/office/officeart/2005/8/layout/radial6"/>
    <dgm:cxn modelId="{859B597D-BE2B-4AB2-91EE-E0D68CF95C5B}" type="presParOf" srcId="{8BAA70F6-0838-4AE6-A77F-D422598A56C3}" destId="{09E208DB-4A66-4C21-88A1-91E76FAFC6CE}" srcOrd="6" destOrd="0" presId="urn:microsoft.com/office/officeart/2005/8/layout/radial6"/>
    <dgm:cxn modelId="{D0226F82-FD52-43E1-877E-3335BE601C11}" type="presParOf" srcId="{8BAA70F6-0838-4AE6-A77F-D422598A56C3}" destId="{F3C49618-F916-4D77-94D8-F9D21748C3B4}" srcOrd="7" destOrd="0" presId="urn:microsoft.com/office/officeart/2005/8/layout/radial6"/>
    <dgm:cxn modelId="{A796AA59-B057-4FEA-99DF-F500EDB2DC52}" type="presParOf" srcId="{8BAA70F6-0838-4AE6-A77F-D422598A56C3}" destId="{774ACC66-B245-491D-BBBE-515AEEF4D204}" srcOrd="8" destOrd="0" presId="urn:microsoft.com/office/officeart/2005/8/layout/radial6"/>
    <dgm:cxn modelId="{90E9326E-3E54-40A7-8F37-B03812D33DA5}" type="presParOf" srcId="{8BAA70F6-0838-4AE6-A77F-D422598A56C3}" destId="{3363C398-9F58-4EF0-853E-191B3FD70A72}" srcOrd="9" destOrd="0" presId="urn:microsoft.com/office/officeart/2005/8/layout/radial6"/>
    <dgm:cxn modelId="{6D642841-9E53-4C7F-A19E-1D8705F01DA2}" type="presParOf" srcId="{8BAA70F6-0838-4AE6-A77F-D422598A56C3}" destId="{0EA67DE9-1740-4366-A7BC-3BD7C04B5D7E}" srcOrd="10" destOrd="0" presId="urn:microsoft.com/office/officeart/2005/8/layout/radial6"/>
    <dgm:cxn modelId="{FC52D7E9-7185-484D-B07C-49BE5CB58D0E}" type="presParOf" srcId="{8BAA70F6-0838-4AE6-A77F-D422598A56C3}" destId="{788ED5D2-AC84-434F-AF17-2479999658BC}" srcOrd="11" destOrd="0" presId="urn:microsoft.com/office/officeart/2005/8/layout/radial6"/>
    <dgm:cxn modelId="{310C15C5-0F5C-4E32-A308-60459A632AEC}" type="presParOf" srcId="{8BAA70F6-0838-4AE6-A77F-D422598A56C3}" destId="{A12746A3-25EF-40FE-A4FA-B91BE0EC9225}"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B13DD95-A986-4EEA-9C3A-325CDC5E90A6}"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pt-BR"/>
        </a:p>
      </dgm:t>
    </dgm:pt>
    <dgm:pt modelId="{E657F05D-82F8-4805-88F7-495ACB48C6DF}">
      <dgm:prSet phldrT="[Texto]"/>
      <dgm:spPr/>
      <dgm:t>
        <a:bodyPr/>
        <a:lstStyle/>
        <a:p>
          <a:pPr>
            <a:buNone/>
          </a:pPr>
          <a:r>
            <a:rPr lang="pt-BR"/>
            <a:t>acesso a condições e meios para suprir a reprodução social cotidiana do solicitante e de sua família, principalmente a de </a:t>
          </a:r>
          <a:r>
            <a:rPr lang="pt-BR" b="1"/>
            <a:t>ALIMENTAÇÃO</a:t>
          </a:r>
          <a:r>
            <a:rPr lang="pt-BR"/>
            <a:t>; </a:t>
          </a:r>
        </a:p>
      </dgm:t>
    </dgm:pt>
    <dgm:pt modelId="{96C3391A-67CB-473A-8359-575792C23BC2}" type="parTrans" cxnId="{91FF570F-2E2F-4070-BCF5-529C358C7772}">
      <dgm:prSet/>
      <dgm:spPr/>
      <dgm:t>
        <a:bodyPr/>
        <a:lstStyle/>
        <a:p>
          <a:endParaRPr lang="pt-BR"/>
        </a:p>
      </dgm:t>
    </dgm:pt>
    <dgm:pt modelId="{6B8EA95E-EF21-4AD9-94A9-ADF0EF580559}" type="sibTrans" cxnId="{91FF570F-2E2F-4070-BCF5-529C358C7772}">
      <dgm:prSet/>
      <dgm:spPr/>
      <dgm:t>
        <a:bodyPr/>
        <a:lstStyle/>
        <a:p>
          <a:endParaRPr lang="pt-BR"/>
        </a:p>
      </dgm:t>
    </dgm:pt>
    <dgm:pt modelId="{A8DE7738-B5BF-439A-8550-3E7DF3111467}">
      <dgm:prSet phldrT="[Texto]" custT="1"/>
      <dgm:spPr/>
      <dgm:t>
        <a:bodyPr/>
        <a:lstStyle/>
        <a:p>
          <a:r>
            <a:rPr lang="pt-BR" sz="3200" dirty="0"/>
            <a:t>Documentação</a:t>
          </a:r>
        </a:p>
      </dgm:t>
    </dgm:pt>
    <dgm:pt modelId="{DA1EBA1B-37FC-4015-B642-59E4D2524AEE}" type="parTrans" cxnId="{870CE5B6-A326-4B68-BA8F-9670707FDF9C}">
      <dgm:prSet/>
      <dgm:spPr/>
      <dgm:t>
        <a:bodyPr/>
        <a:lstStyle/>
        <a:p>
          <a:endParaRPr lang="pt-BR"/>
        </a:p>
      </dgm:t>
    </dgm:pt>
    <dgm:pt modelId="{D8C077B8-5236-443F-91ED-5751925ECD33}" type="sibTrans" cxnId="{870CE5B6-A326-4B68-BA8F-9670707FDF9C}">
      <dgm:prSet/>
      <dgm:spPr/>
      <dgm:t>
        <a:bodyPr/>
        <a:lstStyle/>
        <a:p>
          <a:endParaRPr lang="pt-BR"/>
        </a:p>
      </dgm:t>
    </dgm:pt>
    <dgm:pt modelId="{A32E322E-7086-467A-B959-E91F989AAB35}">
      <dgm:prSet phldrT="[Texto]" custT="1"/>
      <dgm:spPr/>
      <dgm:t>
        <a:bodyPr/>
        <a:lstStyle/>
        <a:p>
          <a:r>
            <a:rPr lang="pt-BR" sz="4000" dirty="0"/>
            <a:t>Domicílio</a:t>
          </a:r>
        </a:p>
      </dgm:t>
    </dgm:pt>
    <dgm:pt modelId="{BD3B2A46-74C6-4FC6-967A-F7A666768C45}" type="parTrans" cxnId="{70617094-1C21-4AE8-9084-C87FA4D796F9}">
      <dgm:prSet/>
      <dgm:spPr/>
      <dgm:t>
        <a:bodyPr/>
        <a:lstStyle/>
        <a:p>
          <a:endParaRPr lang="pt-BR"/>
        </a:p>
      </dgm:t>
    </dgm:pt>
    <dgm:pt modelId="{195937C0-14C3-41F7-8C0C-2FA925178B24}" type="sibTrans" cxnId="{70617094-1C21-4AE8-9084-C87FA4D796F9}">
      <dgm:prSet/>
      <dgm:spPr/>
      <dgm:t>
        <a:bodyPr/>
        <a:lstStyle/>
        <a:p>
          <a:endParaRPr lang="pt-BR"/>
        </a:p>
      </dgm:t>
    </dgm:pt>
    <dgm:pt modelId="{56ACC4C2-18B8-4D5B-BDC4-B3606EB29EF2}" type="pres">
      <dgm:prSet presAssocID="{FB13DD95-A986-4EEA-9C3A-325CDC5E90A6}" presName="hierChild1" presStyleCnt="0">
        <dgm:presLayoutVars>
          <dgm:chPref val="1"/>
          <dgm:dir/>
          <dgm:animOne val="branch"/>
          <dgm:animLvl val="lvl"/>
          <dgm:resizeHandles/>
        </dgm:presLayoutVars>
      </dgm:prSet>
      <dgm:spPr/>
    </dgm:pt>
    <dgm:pt modelId="{9172A2F4-B1B4-4144-90F5-0ADD9FAA1972}" type="pres">
      <dgm:prSet presAssocID="{E657F05D-82F8-4805-88F7-495ACB48C6DF}" presName="hierRoot1" presStyleCnt="0"/>
      <dgm:spPr/>
    </dgm:pt>
    <dgm:pt modelId="{8594B7A3-A0FE-49D3-9E61-18E6BF6DB4F6}" type="pres">
      <dgm:prSet presAssocID="{E657F05D-82F8-4805-88F7-495ACB48C6DF}" presName="composite" presStyleCnt="0"/>
      <dgm:spPr/>
    </dgm:pt>
    <dgm:pt modelId="{75380B2E-C508-433F-980A-512745B8DAE1}" type="pres">
      <dgm:prSet presAssocID="{E657F05D-82F8-4805-88F7-495ACB48C6DF}" presName="background" presStyleLbl="node0" presStyleIdx="0" presStyleCnt="3"/>
      <dgm:spPr/>
    </dgm:pt>
    <dgm:pt modelId="{99F17AC9-664E-41BE-851A-04C0F1AF8084}" type="pres">
      <dgm:prSet presAssocID="{E657F05D-82F8-4805-88F7-495ACB48C6DF}" presName="text" presStyleLbl="fgAcc0" presStyleIdx="0" presStyleCnt="3">
        <dgm:presLayoutVars>
          <dgm:chPref val="3"/>
        </dgm:presLayoutVars>
      </dgm:prSet>
      <dgm:spPr/>
    </dgm:pt>
    <dgm:pt modelId="{DC93340F-86E6-4B19-A1F9-A8096E47848E}" type="pres">
      <dgm:prSet presAssocID="{E657F05D-82F8-4805-88F7-495ACB48C6DF}" presName="hierChild2" presStyleCnt="0"/>
      <dgm:spPr/>
    </dgm:pt>
    <dgm:pt modelId="{EA45BC71-C85E-4B54-830E-E6F70E5B8751}" type="pres">
      <dgm:prSet presAssocID="{A8DE7738-B5BF-439A-8550-3E7DF3111467}" presName="hierRoot1" presStyleCnt="0"/>
      <dgm:spPr/>
    </dgm:pt>
    <dgm:pt modelId="{99E57B8B-A0ED-447C-8FD3-BD103522B4F7}" type="pres">
      <dgm:prSet presAssocID="{A8DE7738-B5BF-439A-8550-3E7DF3111467}" presName="composite" presStyleCnt="0"/>
      <dgm:spPr/>
    </dgm:pt>
    <dgm:pt modelId="{EE807684-79BB-41AF-9672-0E94DCC176C6}" type="pres">
      <dgm:prSet presAssocID="{A8DE7738-B5BF-439A-8550-3E7DF3111467}" presName="background" presStyleLbl="node0" presStyleIdx="1" presStyleCnt="3"/>
      <dgm:spPr/>
    </dgm:pt>
    <dgm:pt modelId="{BC8333C9-3B5B-4118-AA4F-45F984DC2881}" type="pres">
      <dgm:prSet presAssocID="{A8DE7738-B5BF-439A-8550-3E7DF3111467}" presName="text" presStyleLbl="fgAcc0" presStyleIdx="1" presStyleCnt="3">
        <dgm:presLayoutVars>
          <dgm:chPref val="3"/>
        </dgm:presLayoutVars>
      </dgm:prSet>
      <dgm:spPr/>
    </dgm:pt>
    <dgm:pt modelId="{6D50D320-AB30-4008-BA98-4EA3BBB668FD}" type="pres">
      <dgm:prSet presAssocID="{A8DE7738-B5BF-439A-8550-3E7DF3111467}" presName="hierChild2" presStyleCnt="0"/>
      <dgm:spPr/>
    </dgm:pt>
    <dgm:pt modelId="{2B73F13C-DFEB-426D-ADDC-3265B9A5F869}" type="pres">
      <dgm:prSet presAssocID="{A32E322E-7086-467A-B959-E91F989AAB35}" presName="hierRoot1" presStyleCnt="0"/>
      <dgm:spPr/>
    </dgm:pt>
    <dgm:pt modelId="{18E52094-C690-4AA5-8B18-FD5DAC187721}" type="pres">
      <dgm:prSet presAssocID="{A32E322E-7086-467A-B959-E91F989AAB35}" presName="composite" presStyleCnt="0"/>
      <dgm:spPr/>
    </dgm:pt>
    <dgm:pt modelId="{C664D346-F191-4CBD-BF86-1FEC9F7C54A4}" type="pres">
      <dgm:prSet presAssocID="{A32E322E-7086-467A-B959-E91F989AAB35}" presName="background" presStyleLbl="node0" presStyleIdx="2" presStyleCnt="3"/>
      <dgm:spPr/>
    </dgm:pt>
    <dgm:pt modelId="{D7353E9E-151B-4031-BF61-A3D9C53C2EC3}" type="pres">
      <dgm:prSet presAssocID="{A32E322E-7086-467A-B959-E91F989AAB35}" presName="text" presStyleLbl="fgAcc0" presStyleIdx="2" presStyleCnt="3">
        <dgm:presLayoutVars>
          <dgm:chPref val="3"/>
        </dgm:presLayoutVars>
      </dgm:prSet>
      <dgm:spPr/>
    </dgm:pt>
    <dgm:pt modelId="{ED238C2E-A286-4741-B2E1-095D178E1D69}" type="pres">
      <dgm:prSet presAssocID="{A32E322E-7086-467A-B959-E91F989AAB35}" presName="hierChild2" presStyleCnt="0"/>
      <dgm:spPr/>
    </dgm:pt>
  </dgm:ptLst>
  <dgm:cxnLst>
    <dgm:cxn modelId="{91FF570F-2E2F-4070-BCF5-529C358C7772}" srcId="{FB13DD95-A986-4EEA-9C3A-325CDC5E90A6}" destId="{E657F05D-82F8-4805-88F7-495ACB48C6DF}" srcOrd="0" destOrd="0" parTransId="{96C3391A-67CB-473A-8359-575792C23BC2}" sibTransId="{6B8EA95E-EF21-4AD9-94A9-ADF0EF580559}"/>
    <dgm:cxn modelId="{939B2528-EEDB-42F2-968F-141425636780}" type="presOf" srcId="{A8DE7738-B5BF-439A-8550-3E7DF3111467}" destId="{BC8333C9-3B5B-4118-AA4F-45F984DC2881}" srcOrd="0" destOrd="0" presId="urn:microsoft.com/office/officeart/2005/8/layout/hierarchy1"/>
    <dgm:cxn modelId="{6F67343C-D6A3-4CC7-89EE-7FFBBA5A8451}" type="presOf" srcId="{FB13DD95-A986-4EEA-9C3A-325CDC5E90A6}" destId="{56ACC4C2-18B8-4D5B-BDC4-B3606EB29EF2}" srcOrd="0" destOrd="0" presId="urn:microsoft.com/office/officeart/2005/8/layout/hierarchy1"/>
    <dgm:cxn modelId="{D3F11F8F-C4B3-4FB6-9346-C4FCE068CED1}" type="presOf" srcId="{E657F05D-82F8-4805-88F7-495ACB48C6DF}" destId="{99F17AC9-664E-41BE-851A-04C0F1AF8084}" srcOrd="0" destOrd="0" presId="urn:microsoft.com/office/officeart/2005/8/layout/hierarchy1"/>
    <dgm:cxn modelId="{70617094-1C21-4AE8-9084-C87FA4D796F9}" srcId="{FB13DD95-A986-4EEA-9C3A-325CDC5E90A6}" destId="{A32E322E-7086-467A-B959-E91F989AAB35}" srcOrd="2" destOrd="0" parTransId="{BD3B2A46-74C6-4FC6-967A-F7A666768C45}" sibTransId="{195937C0-14C3-41F7-8C0C-2FA925178B24}"/>
    <dgm:cxn modelId="{E2F8CF94-85AC-47DB-BCAD-A1333339CDBE}" type="presOf" srcId="{A32E322E-7086-467A-B959-E91F989AAB35}" destId="{D7353E9E-151B-4031-BF61-A3D9C53C2EC3}" srcOrd="0" destOrd="0" presId="urn:microsoft.com/office/officeart/2005/8/layout/hierarchy1"/>
    <dgm:cxn modelId="{870CE5B6-A326-4B68-BA8F-9670707FDF9C}" srcId="{FB13DD95-A986-4EEA-9C3A-325CDC5E90A6}" destId="{A8DE7738-B5BF-439A-8550-3E7DF3111467}" srcOrd="1" destOrd="0" parTransId="{DA1EBA1B-37FC-4015-B642-59E4D2524AEE}" sibTransId="{D8C077B8-5236-443F-91ED-5751925ECD33}"/>
    <dgm:cxn modelId="{C9108B2E-FF21-4319-9737-428C19861F21}" type="presParOf" srcId="{56ACC4C2-18B8-4D5B-BDC4-B3606EB29EF2}" destId="{9172A2F4-B1B4-4144-90F5-0ADD9FAA1972}" srcOrd="0" destOrd="0" presId="urn:microsoft.com/office/officeart/2005/8/layout/hierarchy1"/>
    <dgm:cxn modelId="{FEA54E20-639D-464F-9C37-5B0647147C8E}" type="presParOf" srcId="{9172A2F4-B1B4-4144-90F5-0ADD9FAA1972}" destId="{8594B7A3-A0FE-49D3-9E61-18E6BF6DB4F6}" srcOrd="0" destOrd="0" presId="urn:microsoft.com/office/officeart/2005/8/layout/hierarchy1"/>
    <dgm:cxn modelId="{14E1CBFC-B955-403D-9FC3-955EA576B94F}" type="presParOf" srcId="{8594B7A3-A0FE-49D3-9E61-18E6BF6DB4F6}" destId="{75380B2E-C508-433F-980A-512745B8DAE1}" srcOrd="0" destOrd="0" presId="urn:microsoft.com/office/officeart/2005/8/layout/hierarchy1"/>
    <dgm:cxn modelId="{A57283BC-0EC1-4885-B8BF-295FAFAAFA6F}" type="presParOf" srcId="{8594B7A3-A0FE-49D3-9E61-18E6BF6DB4F6}" destId="{99F17AC9-664E-41BE-851A-04C0F1AF8084}" srcOrd="1" destOrd="0" presId="urn:microsoft.com/office/officeart/2005/8/layout/hierarchy1"/>
    <dgm:cxn modelId="{C5F93BFF-4822-4C38-8AF2-4E6B54B67A87}" type="presParOf" srcId="{9172A2F4-B1B4-4144-90F5-0ADD9FAA1972}" destId="{DC93340F-86E6-4B19-A1F9-A8096E47848E}" srcOrd="1" destOrd="0" presId="urn:microsoft.com/office/officeart/2005/8/layout/hierarchy1"/>
    <dgm:cxn modelId="{A3A4FC24-2A31-4344-8A32-19DDDC02AA85}" type="presParOf" srcId="{56ACC4C2-18B8-4D5B-BDC4-B3606EB29EF2}" destId="{EA45BC71-C85E-4B54-830E-E6F70E5B8751}" srcOrd="1" destOrd="0" presId="urn:microsoft.com/office/officeart/2005/8/layout/hierarchy1"/>
    <dgm:cxn modelId="{DB17B160-442D-4742-A0A2-D0A2D2E239A1}" type="presParOf" srcId="{EA45BC71-C85E-4B54-830E-E6F70E5B8751}" destId="{99E57B8B-A0ED-447C-8FD3-BD103522B4F7}" srcOrd="0" destOrd="0" presId="urn:microsoft.com/office/officeart/2005/8/layout/hierarchy1"/>
    <dgm:cxn modelId="{836430F9-D463-49A4-9A2B-279DD52DDC84}" type="presParOf" srcId="{99E57B8B-A0ED-447C-8FD3-BD103522B4F7}" destId="{EE807684-79BB-41AF-9672-0E94DCC176C6}" srcOrd="0" destOrd="0" presId="urn:microsoft.com/office/officeart/2005/8/layout/hierarchy1"/>
    <dgm:cxn modelId="{27E3BD2F-87E3-4F50-9BD8-F74FC1F4A249}" type="presParOf" srcId="{99E57B8B-A0ED-447C-8FD3-BD103522B4F7}" destId="{BC8333C9-3B5B-4118-AA4F-45F984DC2881}" srcOrd="1" destOrd="0" presId="urn:microsoft.com/office/officeart/2005/8/layout/hierarchy1"/>
    <dgm:cxn modelId="{F6F1C41F-D106-44C7-BED3-BF29DC2B3109}" type="presParOf" srcId="{EA45BC71-C85E-4B54-830E-E6F70E5B8751}" destId="{6D50D320-AB30-4008-BA98-4EA3BBB668FD}" srcOrd="1" destOrd="0" presId="urn:microsoft.com/office/officeart/2005/8/layout/hierarchy1"/>
    <dgm:cxn modelId="{23C94F84-98B1-42C4-A518-304EC3B54543}" type="presParOf" srcId="{56ACC4C2-18B8-4D5B-BDC4-B3606EB29EF2}" destId="{2B73F13C-DFEB-426D-ADDC-3265B9A5F869}" srcOrd="2" destOrd="0" presId="urn:microsoft.com/office/officeart/2005/8/layout/hierarchy1"/>
    <dgm:cxn modelId="{5D2399BE-94DD-45C9-848B-F01D09542ACB}" type="presParOf" srcId="{2B73F13C-DFEB-426D-ADDC-3265B9A5F869}" destId="{18E52094-C690-4AA5-8B18-FD5DAC187721}" srcOrd="0" destOrd="0" presId="urn:microsoft.com/office/officeart/2005/8/layout/hierarchy1"/>
    <dgm:cxn modelId="{24D48D9B-CAE9-4DA6-A7B3-06B4D2BA9602}" type="presParOf" srcId="{18E52094-C690-4AA5-8B18-FD5DAC187721}" destId="{C664D346-F191-4CBD-BF86-1FEC9F7C54A4}" srcOrd="0" destOrd="0" presId="urn:microsoft.com/office/officeart/2005/8/layout/hierarchy1"/>
    <dgm:cxn modelId="{6A9E85A0-A59C-4F6D-A374-3E39A9588199}" type="presParOf" srcId="{18E52094-C690-4AA5-8B18-FD5DAC187721}" destId="{D7353E9E-151B-4031-BF61-A3D9C53C2EC3}" srcOrd="1" destOrd="0" presId="urn:microsoft.com/office/officeart/2005/8/layout/hierarchy1"/>
    <dgm:cxn modelId="{8D208C7E-2D7B-4ED9-8EDC-872EC4607681}" type="presParOf" srcId="{2B73F13C-DFEB-426D-ADDC-3265B9A5F869}" destId="{ED238C2E-A286-4741-B2E1-095D178E1D6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B526349-8BD0-4640-9C7E-09351C63A9DD}"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858655C1-56A2-4877-A8DB-478831CCB954}">
      <dgm:prSet/>
      <dgm:spPr/>
      <dgm:t>
        <a:bodyPr/>
        <a:lstStyle/>
        <a:p>
          <a:r>
            <a:rPr lang="pt-BR"/>
            <a:t>II - da situação de abandono ou da impossibilidade de garantir abrigo aos filhos; </a:t>
          </a:r>
          <a:endParaRPr lang="en-US"/>
        </a:p>
      </dgm:t>
    </dgm:pt>
    <dgm:pt modelId="{7549BB5E-8BFB-4ADB-AB12-80ABD654E00C}" type="parTrans" cxnId="{BB8AF5DB-BE0C-471B-AEB2-44AF8997C93A}">
      <dgm:prSet/>
      <dgm:spPr/>
      <dgm:t>
        <a:bodyPr/>
        <a:lstStyle/>
        <a:p>
          <a:endParaRPr lang="en-US"/>
        </a:p>
      </dgm:t>
    </dgm:pt>
    <dgm:pt modelId="{8C45E378-FDA2-47B0-A2AE-85C1620D785C}" type="sibTrans" cxnId="{BB8AF5DB-BE0C-471B-AEB2-44AF8997C93A}">
      <dgm:prSet/>
      <dgm:spPr/>
      <dgm:t>
        <a:bodyPr/>
        <a:lstStyle/>
        <a:p>
          <a:endParaRPr lang="en-US"/>
        </a:p>
      </dgm:t>
    </dgm:pt>
    <dgm:pt modelId="{371DDE46-8169-433E-BD09-FB5255B35014}">
      <dgm:prSet/>
      <dgm:spPr/>
      <dgm:t>
        <a:bodyPr/>
        <a:lstStyle/>
        <a:p>
          <a:r>
            <a:rPr lang="pt-BR"/>
            <a:t>III - da perda circunstancial decorrente da ruptura de vínculos familiares, da presença de violência física ou psicológica na família ou de situações de ameaça à vida; </a:t>
          </a:r>
          <a:endParaRPr lang="en-US"/>
        </a:p>
      </dgm:t>
    </dgm:pt>
    <dgm:pt modelId="{383E461D-CD5A-4DC6-B48D-CA20D9A91BB2}" type="parTrans" cxnId="{033CEC16-C2D8-406F-9FDD-2B3DE35795B2}">
      <dgm:prSet/>
      <dgm:spPr/>
      <dgm:t>
        <a:bodyPr/>
        <a:lstStyle/>
        <a:p>
          <a:endParaRPr lang="en-US"/>
        </a:p>
      </dgm:t>
    </dgm:pt>
    <dgm:pt modelId="{F828376B-0ED2-488A-9E5D-296D0146A33C}" type="sibTrans" cxnId="{033CEC16-C2D8-406F-9FDD-2B3DE35795B2}">
      <dgm:prSet/>
      <dgm:spPr/>
      <dgm:t>
        <a:bodyPr/>
        <a:lstStyle/>
        <a:p>
          <a:endParaRPr lang="en-US"/>
        </a:p>
      </dgm:t>
    </dgm:pt>
    <dgm:pt modelId="{7D791474-899E-4431-943B-2B2EFAC3C05F}">
      <dgm:prSet/>
      <dgm:spPr/>
      <dgm:t>
        <a:bodyPr/>
        <a:lstStyle/>
        <a:p>
          <a:r>
            <a:rPr lang="pt-BR"/>
            <a:t>IV - de desastres e de calamidade pública; e </a:t>
          </a:r>
          <a:endParaRPr lang="en-US"/>
        </a:p>
      </dgm:t>
    </dgm:pt>
    <dgm:pt modelId="{AE488AED-C7B7-402F-8A54-C91142FCB90F}" type="parTrans" cxnId="{91B6D90A-68F4-4553-A8F8-0FB356FF2FB5}">
      <dgm:prSet/>
      <dgm:spPr/>
      <dgm:t>
        <a:bodyPr/>
        <a:lstStyle/>
        <a:p>
          <a:endParaRPr lang="en-US"/>
        </a:p>
      </dgm:t>
    </dgm:pt>
    <dgm:pt modelId="{23275DEA-EEED-42FC-AB07-73227ADA5D1B}" type="sibTrans" cxnId="{91B6D90A-68F4-4553-A8F8-0FB356FF2FB5}">
      <dgm:prSet/>
      <dgm:spPr/>
      <dgm:t>
        <a:bodyPr/>
        <a:lstStyle/>
        <a:p>
          <a:endParaRPr lang="en-US"/>
        </a:p>
      </dgm:t>
    </dgm:pt>
    <dgm:pt modelId="{A0349F08-C356-47C7-B854-8A1114098922}">
      <dgm:prSet/>
      <dgm:spPr/>
      <dgm:t>
        <a:bodyPr/>
        <a:lstStyle/>
        <a:p>
          <a:r>
            <a:rPr lang="pt-BR"/>
            <a:t>V - de outras situações sociais que comprometam a sobrevivência. </a:t>
          </a:r>
          <a:endParaRPr lang="en-US"/>
        </a:p>
      </dgm:t>
    </dgm:pt>
    <dgm:pt modelId="{AAE010D4-2202-421B-94D9-69F6336F45BE}" type="parTrans" cxnId="{B7DB2729-8DE3-4A91-8866-1D13AA5EAC46}">
      <dgm:prSet/>
      <dgm:spPr/>
      <dgm:t>
        <a:bodyPr/>
        <a:lstStyle/>
        <a:p>
          <a:endParaRPr lang="en-US"/>
        </a:p>
      </dgm:t>
    </dgm:pt>
    <dgm:pt modelId="{91E98680-D11D-48BA-9BC0-A232E727639D}" type="sibTrans" cxnId="{B7DB2729-8DE3-4A91-8866-1D13AA5EAC46}">
      <dgm:prSet/>
      <dgm:spPr/>
      <dgm:t>
        <a:bodyPr/>
        <a:lstStyle/>
        <a:p>
          <a:endParaRPr lang="en-US"/>
        </a:p>
      </dgm:t>
    </dgm:pt>
    <dgm:pt modelId="{998A388A-7A49-4107-B2CC-B38351A2960F}" type="pres">
      <dgm:prSet presAssocID="{AB526349-8BD0-4640-9C7E-09351C63A9DD}" presName="diagram" presStyleCnt="0">
        <dgm:presLayoutVars>
          <dgm:dir/>
          <dgm:resizeHandles val="exact"/>
        </dgm:presLayoutVars>
      </dgm:prSet>
      <dgm:spPr/>
    </dgm:pt>
    <dgm:pt modelId="{693DEE90-F0AC-4377-8390-50CA1F2E2236}" type="pres">
      <dgm:prSet presAssocID="{858655C1-56A2-4877-A8DB-478831CCB954}" presName="node" presStyleLbl="node1" presStyleIdx="0" presStyleCnt="4">
        <dgm:presLayoutVars>
          <dgm:bulletEnabled val="1"/>
        </dgm:presLayoutVars>
      </dgm:prSet>
      <dgm:spPr/>
    </dgm:pt>
    <dgm:pt modelId="{C9014826-C325-4408-8747-1BEA3D97EC69}" type="pres">
      <dgm:prSet presAssocID="{8C45E378-FDA2-47B0-A2AE-85C1620D785C}" presName="sibTrans" presStyleCnt="0"/>
      <dgm:spPr/>
    </dgm:pt>
    <dgm:pt modelId="{0CBC1E0C-6A79-4378-A89D-D1EBA1AC69C6}" type="pres">
      <dgm:prSet presAssocID="{371DDE46-8169-433E-BD09-FB5255B35014}" presName="node" presStyleLbl="node1" presStyleIdx="1" presStyleCnt="4">
        <dgm:presLayoutVars>
          <dgm:bulletEnabled val="1"/>
        </dgm:presLayoutVars>
      </dgm:prSet>
      <dgm:spPr/>
    </dgm:pt>
    <dgm:pt modelId="{BD5970D8-6D4C-4721-848C-6A1228C92880}" type="pres">
      <dgm:prSet presAssocID="{F828376B-0ED2-488A-9E5D-296D0146A33C}" presName="sibTrans" presStyleCnt="0"/>
      <dgm:spPr/>
    </dgm:pt>
    <dgm:pt modelId="{1AC778B9-3624-4734-B080-68E16622B270}" type="pres">
      <dgm:prSet presAssocID="{7D791474-899E-4431-943B-2B2EFAC3C05F}" presName="node" presStyleLbl="node1" presStyleIdx="2" presStyleCnt="4">
        <dgm:presLayoutVars>
          <dgm:bulletEnabled val="1"/>
        </dgm:presLayoutVars>
      </dgm:prSet>
      <dgm:spPr/>
    </dgm:pt>
    <dgm:pt modelId="{A6CD6752-8F79-4A88-BA52-76F4C1EAA3CE}" type="pres">
      <dgm:prSet presAssocID="{23275DEA-EEED-42FC-AB07-73227ADA5D1B}" presName="sibTrans" presStyleCnt="0"/>
      <dgm:spPr/>
    </dgm:pt>
    <dgm:pt modelId="{64F830FF-5FB8-4D14-BE30-6082C8649D1E}" type="pres">
      <dgm:prSet presAssocID="{A0349F08-C356-47C7-B854-8A1114098922}" presName="node" presStyleLbl="node1" presStyleIdx="3" presStyleCnt="4">
        <dgm:presLayoutVars>
          <dgm:bulletEnabled val="1"/>
        </dgm:presLayoutVars>
      </dgm:prSet>
      <dgm:spPr/>
    </dgm:pt>
  </dgm:ptLst>
  <dgm:cxnLst>
    <dgm:cxn modelId="{91B6D90A-68F4-4553-A8F8-0FB356FF2FB5}" srcId="{AB526349-8BD0-4640-9C7E-09351C63A9DD}" destId="{7D791474-899E-4431-943B-2B2EFAC3C05F}" srcOrd="2" destOrd="0" parTransId="{AE488AED-C7B7-402F-8A54-C91142FCB90F}" sibTransId="{23275DEA-EEED-42FC-AB07-73227ADA5D1B}"/>
    <dgm:cxn modelId="{033CEC16-C2D8-406F-9FDD-2B3DE35795B2}" srcId="{AB526349-8BD0-4640-9C7E-09351C63A9DD}" destId="{371DDE46-8169-433E-BD09-FB5255B35014}" srcOrd="1" destOrd="0" parTransId="{383E461D-CD5A-4DC6-B48D-CA20D9A91BB2}" sibTransId="{F828376B-0ED2-488A-9E5D-296D0146A33C}"/>
    <dgm:cxn modelId="{B7DB2729-8DE3-4A91-8866-1D13AA5EAC46}" srcId="{AB526349-8BD0-4640-9C7E-09351C63A9DD}" destId="{A0349F08-C356-47C7-B854-8A1114098922}" srcOrd="3" destOrd="0" parTransId="{AAE010D4-2202-421B-94D9-69F6336F45BE}" sibTransId="{91E98680-D11D-48BA-9BC0-A232E727639D}"/>
    <dgm:cxn modelId="{502FFC73-1A07-4768-B50E-C99887E39DE0}" type="presOf" srcId="{371DDE46-8169-433E-BD09-FB5255B35014}" destId="{0CBC1E0C-6A79-4378-A89D-D1EBA1AC69C6}" srcOrd="0" destOrd="0" presId="urn:microsoft.com/office/officeart/2005/8/layout/default"/>
    <dgm:cxn modelId="{89241657-E191-4758-A263-A596A4126707}" type="presOf" srcId="{858655C1-56A2-4877-A8DB-478831CCB954}" destId="{693DEE90-F0AC-4377-8390-50CA1F2E2236}" srcOrd="0" destOrd="0" presId="urn:microsoft.com/office/officeart/2005/8/layout/default"/>
    <dgm:cxn modelId="{D4611B9A-3081-490A-876C-688BE7D890FF}" type="presOf" srcId="{AB526349-8BD0-4640-9C7E-09351C63A9DD}" destId="{998A388A-7A49-4107-B2CC-B38351A2960F}" srcOrd="0" destOrd="0" presId="urn:microsoft.com/office/officeart/2005/8/layout/default"/>
    <dgm:cxn modelId="{C1387C9A-9C29-4688-ABAE-C71E5FCC21F1}" type="presOf" srcId="{A0349F08-C356-47C7-B854-8A1114098922}" destId="{64F830FF-5FB8-4D14-BE30-6082C8649D1E}" srcOrd="0" destOrd="0" presId="urn:microsoft.com/office/officeart/2005/8/layout/default"/>
    <dgm:cxn modelId="{B851ADCA-1439-45F5-8445-DAC0CAE6D5DE}" type="presOf" srcId="{7D791474-899E-4431-943B-2B2EFAC3C05F}" destId="{1AC778B9-3624-4734-B080-68E16622B270}" srcOrd="0" destOrd="0" presId="urn:microsoft.com/office/officeart/2005/8/layout/default"/>
    <dgm:cxn modelId="{BB8AF5DB-BE0C-471B-AEB2-44AF8997C93A}" srcId="{AB526349-8BD0-4640-9C7E-09351C63A9DD}" destId="{858655C1-56A2-4877-A8DB-478831CCB954}" srcOrd="0" destOrd="0" parTransId="{7549BB5E-8BFB-4ADB-AB12-80ABD654E00C}" sibTransId="{8C45E378-FDA2-47B0-A2AE-85C1620D785C}"/>
    <dgm:cxn modelId="{F40ECC03-1EF9-41F0-B605-7B02556C13E9}" type="presParOf" srcId="{998A388A-7A49-4107-B2CC-B38351A2960F}" destId="{693DEE90-F0AC-4377-8390-50CA1F2E2236}" srcOrd="0" destOrd="0" presId="urn:microsoft.com/office/officeart/2005/8/layout/default"/>
    <dgm:cxn modelId="{A8A00D79-7AD0-4D95-8596-2CB2D3FF64D9}" type="presParOf" srcId="{998A388A-7A49-4107-B2CC-B38351A2960F}" destId="{C9014826-C325-4408-8747-1BEA3D97EC69}" srcOrd="1" destOrd="0" presId="urn:microsoft.com/office/officeart/2005/8/layout/default"/>
    <dgm:cxn modelId="{2FCCD75D-A85E-4FF5-9518-5113BD033CBE}" type="presParOf" srcId="{998A388A-7A49-4107-B2CC-B38351A2960F}" destId="{0CBC1E0C-6A79-4378-A89D-D1EBA1AC69C6}" srcOrd="2" destOrd="0" presId="urn:microsoft.com/office/officeart/2005/8/layout/default"/>
    <dgm:cxn modelId="{4EBD7316-7805-4D3B-9779-ED25F2562ABA}" type="presParOf" srcId="{998A388A-7A49-4107-B2CC-B38351A2960F}" destId="{BD5970D8-6D4C-4721-848C-6A1228C92880}" srcOrd="3" destOrd="0" presId="urn:microsoft.com/office/officeart/2005/8/layout/default"/>
    <dgm:cxn modelId="{9F623A27-5C0F-4106-856F-23031FEDDECF}" type="presParOf" srcId="{998A388A-7A49-4107-B2CC-B38351A2960F}" destId="{1AC778B9-3624-4734-B080-68E16622B270}" srcOrd="4" destOrd="0" presId="urn:microsoft.com/office/officeart/2005/8/layout/default"/>
    <dgm:cxn modelId="{A5CDAB19-DF86-46F8-AA2A-7A6C7993505A}" type="presParOf" srcId="{998A388A-7A49-4107-B2CC-B38351A2960F}" destId="{A6CD6752-8F79-4A88-BA52-76F4C1EAA3CE}" srcOrd="5" destOrd="0" presId="urn:microsoft.com/office/officeart/2005/8/layout/default"/>
    <dgm:cxn modelId="{E807BBEE-E021-46D1-85EC-42A8F3B278FF}" type="presParOf" srcId="{998A388A-7A49-4107-B2CC-B38351A2960F}" destId="{64F830FF-5FB8-4D14-BE30-6082C8649D1E}"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A2FB808-4A47-48B7-B488-76A3EA7BA210}" type="doc">
      <dgm:prSet loTypeId="urn:microsoft.com/office/officeart/2005/8/layout/matrix3" loCatId="matrix" qsTypeId="urn:microsoft.com/office/officeart/2005/8/quickstyle/simple4" qsCatId="simple" csTypeId="urn:microsoft.com/office/officeart/2005/8/colors/colorful1" csCatId="colorful"/>
      <dgm:spPr/>
      <dgm:t>
        <a:bodyPr/>
        <a:lstStyle/>
        <a:p>
          <a:endParaRPr lang="en-US"/>
        </a:p>
      </dgm:t>
    </dgm:pt>
    <dgm:pt modelId="{271EF7A8-3461-46D0-9C0D-F5316D7B699F}">
      <dgm:prSet/>
      <dgm:spPr/>
      <dgm:t>
        <a:bodyPr/>
        <a:lstStyle/>
        <a:p>
          <a:r>
            <a:rPr lang="pt-BR"/>
            <a:t>Situação geradora deve ser eventual;</a:t>
          </a:r>
          <a:endParaRPr lang="en-US"/>
        </a:p>
      </dgm:t>
    </dgm:pt>
    <dgm:pt modelId="{776DE1C3-8963-4262-9FAC-34A735C32320}" type="parTrans" cxnId="{B8EA4EFC-879D-49E1-B1DC-265FD64EFD92}">
      <dgm:prSet/>
      <dgm:spPr/>
      <dgm:t>
        <a:bodyPr/>
        <a:lstStyle/>
        <a:p>
          <a:endParaRPr lang="en-US"/>
        </a:p>
      </dgm:t>
    </dgm:pt>
    <dgm:pt modelId="{B602B5CC-C907-4144-B81B-6146FF8DB129}" type="sibTrans" cxnId="{B8EA4EFC-879D-49E1-B1DC-265FD64EFD92}">
      <dgm:prSet/>
      <dgm:spPr/>
      <dgm:t>
        <a:bodyPr/>
        <a:lstStyle/>
        <a:p>
          <a:endParaRPr lang="en-US"/>
        </a:p>
      </dgm:t>
    </dgm:pt>
    <dgm:pt modelId="{236DDB74-5C4B-4402-9D7F-53524251CC80}">
      <dgm:prSet/>
      <dgm:spPr/>
      <dgm:t>
        <a:bodyPr/>
        <a:lstStyle/>
        <a:p>
          <a:r>
            <a:rPr lang="pt-BR"/>
            <a:t>Agilidade na concessão;</a:t>
          </a:r>
          <a:endParaRPr lang="en-US"/>
        </a:p>
      </dgm:t>
    </dgm:pt>
    <dgm:pt modelId="{6B66C004-4ED9-4BD3-9977-17FAEC71C95A}" type="parTrans" cxnId="{CAEA4667-4680-49E3-A206-CD07ACC0860A}">
      <dgm:prSet/>
      <dgm:spPr/>
      <dgm:t>
        <a:bodyPr/>
        <a:lstStyle/>
        <a:p>
          <a:endParaRPr lang="en-US"/>
        </a:p>
      </dgm:t>
    </dgm:pt>
    <dgm:pt modelId="{B8CAC64E-F10E-4BB1-B3B5-4773F849BABB}" type="sibTrans" cxnId="{CAEA4667-4680-49E3-A206-CD07ACC0860A}">
      <dgm:prSet/>
      <dgm:spPr/>
      <dgm:t>
        <a:bodyPr/>
        <a:lstStyle/>
        <a:p>
          <a:endParaRPr lang="en-US"/>
        </a:p>
      </dgm:t>
    </dgm:pt>
    <dgm:pt modelId="{9F76AFD0-51A9-4D7C-9AD7-24DC246894A4}">
      <dgm:prSet/>
      <dgm:spPr/>
      <dgm:t>
        <a:bodyPr/>
        <a:lstStyle/>
        <a:p>
          <a:r>
            <a:rPr lang="pt-BR"/>
            <a:t>Não conter itens de outras políticas;</a:t>
          </a:r>
          <a:endParaRPr lang="en-US"/>
        </a:p>
      </dgm:t>
    </dgm:pt>
    <dgm:pt modelId="{9FE4525E-EF1F-47B9-B39F-9CFD8A9D4C32}" type="parTrans" cxnId="{28C1E56C-9525-4BC3-A80F-CE1FA41CC51E}">
      <dgm:prSet/>
      <dgm:spPr/>
      <dgm:t>
        <a:bodyPr/>
        <a:lstStyle/>
        <a:p>
          <a:endParaRPr lang="en-US"/>
        </a:p>
      </dgm:t>
    </dgm:pt>
    <dgm:pt modelId="{1E1A42C7-CC5E-48DB-8071-6F56AC7DA840}" type="sibTrans" cxnId="{28C1E56C-9525-4BC3-A80F-CE1FA41CC51E}">
      <dgm:prSet/>
      <dgm:spPr/>
      <dgm:t>
        <a:bodyPr/>
        <a:lstStyle/>
        <a:p>
          <a:endParaRPr lang="en-US"/>
        </a:p>
      </dgm:t>
    </dgm:pt>
    <dgm:pt modelId="{420009E7-2FFC-498F-B1DE-379BBAD3B97B}">
      <dgm:prSet/>
      <dgm:spPr/>
      <dgm:t>
        <a:bodyPr/>
        <a:lstStyle/>
        <a:p>
          <a:r>
            <a:rPr lang="pt-BR"/>
            <a:t>Não poderá haver condicionantes senão a situação da necessidade devidamente reconhecida;</a:t>
          </a:r>
          <a:endParaRPr lang="en-US"/>
        </a:p>
      </dgm:t>
    </dgm:pt>
    <dgm:pt modelId="{A713D726-0DFB-4B2D-AF0D-72B9A02CAE57}" type="parTrans" cxnId="{A93EFC4B-D960-4A58-9807-B7D46F5F2D4B}">
      <dgm:prSet/>
      <dgm:spPr/>
      <dgm:t>
        <a:bodyPr/>
        <a:lstStyle/>
        <a:p>
          <a:endParaRPr lang="en-US"/>
        </a:p>
      </dgm:t>
    </dgm:pt>
    <dgm:pt modelId="{C13BAC68-8654-4D19-94BD-EFB966ABCF92}" type="sibTrans" cxnId="{A93EFC4B-D960-4A58-9807-B7D46F5F2D4B}">
      <dgm:prSet/>
      <dgm:spPr/>
      <dgm:t>
        <a:bodyPr/>
        <a:lstStyle/>
        <a:p>
          <a:endParaRPr lang="en-US"/>
        </a:p>
      </dgm:t>
    </dgm:pt>
    <dgm:pt modelId="{FF4303F2-383F-4541-90C6-59EF916811CC}" type="pres">
      <dgm:prSet presAssocID="{AA2FB808-4A47-48B7-B488-76A3EA7BA210}" presName="matrix" presStyleCnt="0">
        <dgm:presLayoutVars>
          <dgm:chMax val="1"/>
          <dgm:dir/>
          <dgm:resizeHandles val="exact"/>
        </dgm:presLayoutVars>
      </dgm:prSet>
      <dgm:spPr/>
    </dgm:pt>
    <dgm:pt modelId="{B9CE32C2-12F5-48DE-8822-18D2AEFADD4D}" type="pres">
      <dgm:prSet presAssocID="{AA2FB808-4A47-48B7-B488-76A3EA7BA210}" presName="diamond" presStyleLbl="bgShp" presStyleIdx="0" presStyleCnt="1"/>
      <dgm:spPr/>
    </dgm:pt>
    <dgm:pt modelId="{20F8FFB4-2E22-4D29-95B1-F49A8EBBEB4F}" type="pres">
      <dgm:prSet presAssocID="{AA2FB808-4A47-48B7-B488-76A3EA7BA210}" presName="quad1" presStyleLbl="node1" presStyleIdx="0" presStyleCnt="4">
        <dgm:presLayoutVars>
          <dgm:chMax val="0"/>
          <dgm:chPref val="0"/>
          <dgm:bulletEnabled val="1"/>
        </dgm:presLayoutVars>
      </dgm:prSet>
      <dgm:spPr/>
    </dgm:pt>
    <dgm:pt modelId="{3127335C-96B6-4360-B16A-A9936920293E}" type="pres">
      <dgm:prSet presAssocID="{AA2FB808-4A47-48B7-B488-76A3EA7BA210}" presName="quad2" presStyleLbl="node1" presStyleIdx="1" presStyleCnt="4">
        <dgm:presLayoutVars>
          <dgm:chMax val="0"/>
          <dgm:chPref val="0"/>
          <dgm:bulletEnabled val="1"/>
        </dgm:presLayoutVars>
      </dgm:prSet>
      <dgm:spPr/>
    </dgm:pt>
    <dgm:pt modelId="{BEDCDD17-7589-46CF-A124-4F0DE90CF03C}" type="pres">
      <dgm:prSet presAssocID="{AA2FB808-4A47-48B7-B488-76A3EA7BA210}" presName="quad3" presStyleLbl="node1" presStyleIdx="2" presStyleCnt="4">
        <dgm:presLayoutVars>
          <dgm:chMax val="0"/>
          <dgm:chPref val="0"/>
          <dgm:bulletEnabled val="1"/>
        </dgm:presLayoutVars>
      </dgm:prSet>
      <dgm:spPr/>
    </dgm:pt>
    <dgm:pt modelId="{B43163E0-187F-4619-89E8-D1183C2F0631}" type="pres">
      <dgm:prSet presAssocID="{AA2FB808-4A47-48B7-B488-76A3EA7BA210}" presName="quad4" presStyleLbl="node1" presStyleIdx="3" presStyleCnt="4">
        <dgm:presLayoutVars>
          <dgm:chMax val="0"/>
          <dgm:chPref val="0"/>
          <dgm:bulletEnabled val="1"/>
        </dgm:presLayoutVars>
      </dgm:prSet>
      <dgm:spPr/>
    </dgm:pt>
  </dgm:ptLst>
  <dgm:cxnLst>
    <dgm:cxn modelId="{E0EB6312-6139-45FA-A3FE-C3EB51A0B758}" type="presOf" srcId="{AA2FB808-4A47-48B7-B488-76A3EA7BA210}" destId="{FF4303F2-383F-4541-90C6-59EF916811CC}" srcOrd="0" destOrd="0" presId="urn:microsoft.com/office/officeart/2005/8/layout/matrix3"/>
    <dgm:cxn modelId="{05F27E3A-4E0D-46E2-ACE3-B861DD558AEF}" type="presOf" srcId="{9F76AFD0-51A9-4D7C-9AD7-24DC246894A4}" destId="{BEDCDD17-7589-46CF-A124-4F0DE90CF03C}" srcOrd="0" destOrd="0" presId="urn:microsoft.com/office/officeart/2005/8/layout/matrix3"/>
    <dgm:cxn modelId="{CAEA4667-4680-49E3-A206-CD07ACC0860A}" srcId="{AA2FB808-4A47-48B7-B488-76A3EA7BA210}" destId="{236DDB74-5C4B-4402-9D7F-53524251CC80}" srcOrd="1" destOrd="0" parTransId="{6B66C004-4ED9-4BD3-9977-17FAEC71C95A}" sibTransId="{B8CAC64E-F10E-4BB1-B3B5-4773F849BABB}"/>
    <dgm:cxn modelId="{A93EFC4B-D960-4A58-9807-B7D46F5F2D4B}" srcId="{AA2FB808-4A47-48B7-B488-76A3EA7BA210}" destId="{420009E7-2FFC-498F-B1DE-379BBAD3B97B}" srcOrd="3" destOrd="0" parTransId="{A713D726-0DFB-4B2D-AF0D-72B9A02CAE57}" sibTransId="{C13BAC68-8654-4D19-94BD-EFB966ABCF92}"/>
    <dgm:cxn modelId="{28C1E56C-9525-4BC3-A80F-CE1FA41CC51E}" srcId="{AA2FB808-4A47-48B7-B488-76A3EA7BA210}" destId="{9F76AFD0-51A9-4D7C-9AD7-24DC246894A4}" srcOrd="2" destOrd="0" parTransId="{9FE4525E-EF1F-47B9-B39F-9CFD8A9D4C32}" sibTransId="{1E1A42C7-CC5E-48DB-8071-6F56AC7DA840}"/>
    <dgm:cxn modelId="{95EABF6D-0F7C-404C-9DE2-A08D93300965}" type="presOf" srcId="{271EF7A8-3461-46D0-9C0D-F5316D7B699F}" destId="{20F8FFB4-2E22-4D29-95B1-F49A8EBBEB4F}" srcOrd="0" destOrd="0" presId="urn:microsoft.com/office/officeart/2005/8/layout/matrix3"/>
    <dgm:cxn modelId="{45B0FFA4-04B7-4C66-BAD0-B186C7D542A1}" type="presOf" srcId="{420009E7-2FFC-498F-B1DE-379BBAD3B97B}" destId="{B43163E0-187F-4619-89E8-D1183C2F0631}" srcOrd="0" destOrd="0" presId="urn:microsoft.com/office/officeart/2005/8/layout/matrix3"/>
    <dgm:cxn modelId="{96B068BB-BF1C-4337-8C59-09ACA871757B}" type="presOf" srcId="{236DDB74-5C4B-4402-9D7F-53524251CC80}" destId="{3127335C-96B6-4360-B16A-A9936920293E}" srcOrd="0" destOrd="0" presId="urn:microsoft.com/office/officeart/2005/8/layout/matrix3"/>
    <dgm:cxn modelId="{B8EA4EFC-879D-49E1-B1DC-265FD64EFD92}" srcId="{AA2FB808-4A47-48B7-B488-76A3EA7BA210}" destId="{271EF7A8-3461-46D0-9C0D-F5316D7B699F}" srcOrd="0" destOrd="0" parTransId="{776DE1C3-8963-4262-9FAC-34A735C32320}" sibTransId="{B602B5CC-C907-4144-B81B-6146FF8DB129}"/>
    <dgm:cxn modelId="{0DF66CBF-BAD0-4126-8C1C-DC6340CBED35}" type="presParOf" srcId="{FF4303F2-383F-4541-90C6-59EF916811CC}" destId="{B9CE32C2-12F5-48DE-8822-18D2AEFADD4D}" srcOrd="0" destOrd="0" presId="urn:microsoft.com/office/officeart/2005/8/layout/matrix3"/>
    <dgm:cxn modelId="{DE6D6DFC-B30D-4FDD-8755-864FBF08B4F0}" type="presParOf" srcId="{FF4303F2-383F-4541-90C6-59EF916811CC}" destId="{20F8FFB4-2E22-4D29-95B1-F49A8EBBEB4F}" srcOrd="1" destOrd="0" presId="urn:microsoft.com/office/officeart/2005/8/layout/matrix3"/>
    <dgm:cxn modelId="{340BBD11-2F50-4080-B82B-6F1536A8DA46}" type="presParOf" srcId="{FF4303F2-383F-4541-90C6-59EF916811CC}" destId="{3127335C-96B6-4360-B16A-A9936920293E}" srcOrd="2" destOrd="0" presId="urn:microsoft.com/office/officeart/2005/8/layout/matrix3"/>
    <dgm:cxn modelId="{7E3FCB04-896E-4E3F-B022-73F8EA400973}" type="presParOf" srcId="{FF4303F2-383F-4541-90C6-59EF916811CC}" destId="{BEDCDD17-7589-46CF-A124-4F0DE90CF03C}" srcOrd="3" destOrd="0" presId="urn:microsoft.com/office/officeart/2005/8/layout/matrix3"/>
    <dgm:cxn modelId="{122CDED3-17BE-477F-A6E3-8D09274D90F3}" type="presParOf" srcId="{FF4303F2-383F-4541-90C6-59EF916811CC}" destId="{B43163E0-187F-4619-89E8-D1183C2F0631}"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9715CCB-F9DE-4972-84DA-B2310B9E5827}" type="doc">
      <dgm:prSet loTypeId="urn:microsoft.com/office/officeart/2005/8/layout/arrow5" loCatId="relationship" qsTypeId="urn:microsoft.com/office/officeart/2005/8/quickstyle/simple1" qsCatId="simple" csTypeId="urn:microsoft.com/office/officeart/2005/8/colors/colorful4" csCatId="colorful" phldr="1"/>
      <dgm:spPr/>
      <dgm:t>
        <a:bodyPr/>
        <a:lstStyle/>
        <a:p>
          <a:endParaRPr lang="pt-BR"/>
        </a:p>
      </dgm:t>
    </dgm:pt>
    <dgm:pt modelId="{F22186D6-0F4B-483A-9907-2A4D5B791B7D}">
      <dgm:prSet phldrT="[Texto]"/>
      <dgm:spPr/>
      <dgm:t>
        <a:bodyPr/>
        <a:lstStyle/>
        <a:p>
          <a:r>
            <a:rPr lang="pt-BR" dirty="0"/>
            <a:t>SAÚDE</a:t>
          </a:r>
        </a:p>
      </dgm:t>
    </dgm:pt>
    <dgm:pt modelId="{9FD0B2C4-75F9-476D-BCF0-6DF92AC7EA8B}" type="parTrans" cxnId="{1450FA6D-72D4-4B36-B5F8-2A64F343138D}">
      <dgm:prSet/>
      <dgm:spPr/>
      <dgm:t>
        <a:bodyPr/>
        <a:lstStyle/>
        <a:p>
          <a:endParaRPr lang="pt-BR"/>
        </a:p>
      </dgm:t>
    </dgm:pt>
    <dgm:pt modelId="{EC8CCF91-3FEA-43F4-AAD3-0022F1070718}" type="sibTrans" cxnId="{1450FA6D-72D4-4B36-B5F8-2A64F343138D}">
      <dgm:prSet/>
      <dgm:spPr/>
      <dgm:t>
        <a:bodyPr/>
        <a:lstStyle/>
        <a:p>
          <a:endParaRPr lang="pt-BR"/>
        </a:p>
      </dgm:t>
    </dgm:pt>
    <dgm:pt modelId="{B9E22D5E-335D-49CC-A9D7-6596BECECF91}">
      <dgm:prSet phldrT="[Texto]"/>
      <dgm:spPr/>
      <dgm:t>
        <a:bodyPr/>
        <a:lstStyle/>
        <a:p>
          <a:r>
            <a:rPr lang="pt-BR" dirty="0"/>
            <a:t>ASSISTÊNCIA</a:t>
          </a:r>
        </a:p>
      </dgm:t>
    </dgm:pt>
    <dgm:pt modelId="{BDE4B2A4-E0AD-4940-917D-0F3FAA6434DA}" type="parTrans" cxnId="{F3629230-2F2F-4ED4-86B8-898F01ED4C7B}">
      <dgm:prSet/>
      <dgm:spPr/>
      <dgm:t>
        <a:bodyPr/>
        <a:lstStyle/>
        <a:p>
          <a:endParaRPr lang="pt-BR"/>
        </a:p>
      </dgm:t>
    </dgm:pt>
    <dgm:pt modelId="{6F04E535-4310-4FC6-927A-6DEC09436A95}" type="sibTrans" cxnId="{F3629230-2F2F-4ED4-86B8-898F01ED4C7B}">
      <dgm:prSet/>
      <dgm:spPr/>
      <dgm:t>
        <a:bodyPr/>
        <a:lstStyle/>
        <a:p>
          <a:endParaRPr lang="pt-BR"/>
        </a:p>
      </dgm:t>
    </dgm:pt>
    <dgm:pt modelId="{C40079B3-5C2A-4EF3-947A-7466ABBD55D1}" type="pres">
      <dgm:prSet presAssocID="{99715CCB-F9DE-4972-84DA-B2310B9E5827}" presName="diagram" presStyleCnt="0">
        <dgm:presLayoutVars>
          <dgm:dir/>
          <dgm:resizeHandles val="exact"/>
        </dgm:presLayoutVars>
      </dgm:prSet>
      <dgm:spPr/>
    </dgm:pt>
    <dgm:pt modelId="{C93D8FA8-F637-4A21-9B20-5D6A0DEC9698}" type="pres">
      <dgm:prSet presAssocID="{F22186D6-0F4B-483A-9907-2A4D5B791B7D}" presName="arrow" presStyleLbl="node1" presStyleIdx="0" presStyleCnt="2">
        <dgm:presLayoutVars>
          <dgm:bulletEnabled val="1"/>
        </dgm:presLayoutVars>
      </dgm:prSet>
      <dgm:spPr/>
    </dgm:pt>
    <dgm:pt modelId="{4930E60D-F7BD-4572-B7CC-5690AE323245}" type="pres">
      <dgm:prSet presAssocID="{B9E22D5E-335D-49CC-A9D7-6596BECECF91}" presName="arrow" presStyleLbl="node1" presStyleIdx="1" presStyleCnt="2">
        <dgm:presLayoutVars>
          <dgm:bulletEnabled val="1"/>
        </dgm:presLayoutVars>
      </dgm:prSet>
      <dgm:spPr/>
    </dgm:pt>
  </dgm:ptLst>
  <dgm:cxnLst>
    <dgm:cxn modelId="{F3629230-2F2F-4ED4-86B8-898F01ED4C7B}" srcId="{99715CCB-F9DE-4972-84DA-B2310B9E5827}" destId="{B9E22D5E-335D-49CC-A9D7-6596BECECF91}" srcOrd="1" destOrd="0" parTransId="{BDE4B2A4-E0AD-4940-917D-0F3FAA6434DA}" sibTransId="{6F04E535-4310-4FC6-927A-6DEC09436A95}"/>
    <dgm:cxn modelId="{12B9C04D-F29B-4601-B1AE-A0B5155C9FDB}" type="presOf" srcId="{B9E22D5E-335D-49CC-A9D7-6596BECECF91}" destId="{4930E60D-F7BD-4572-B7CC-5690AE323245}" srcOrd="0" destOrd="0" presId="urn:microsoft.com/office/officeart/2005/8/layout/arrow5"/>
    <dgm:cxn modelId="{1450FA6D-72D4-4B36-B5F8-2A64F343138D}" srcId="{99715CCB-F9DE-4972-84DA-B2310B9E5827}" destId="{F22186D6-0F4B-483A-9907-2A4D5B791B7D}" srcOrd="0" destOrd="0" parTransId="{9FD0B2C4-75F9-476D-BCF0-6DF92AC7EA8B}" sibTransId="{EC8CCF91-3FEA-43F4-AAD3-0022F1070718}"/>
    <dgm:cxn modelId="{BD123ECC-94C4-4E67-899F-B776896A2CDC}" type="presOf" srcId="{F22186D6-0F4B-483A-9907-2A4D5B791B7D}" destId="{C93D8FA8-F637-4A21-9B20-5D6A0DEC9698}" srcOrd="0" destOrd="0" presId="urn:microsoft.com/office/officeart/2005/8/layout/arrow5"/>
    <dgm:cxn modelId="{C45756E7-82D7-46AC-91AA-653F2D237D82}" type="presOf" srcId="{99715CCB-F9DE-4972-84DA-B2310B9E5827}" destId="{C40079B3-5C2A-4EF3-947A-7466ABBD55D1}" srcOrd="0" destOrd="0" presId="urn:microsoft.com/office/officeart/2005/8/layout/arrow5"/>
    <dgm:cxn modelId="{C435241A-6D09-4549-8224-4C51BE9FA7C8}" type="presParOf" srcId="{C40079B3-5C2A-4EF3-947A-7466ABBD55D1}" destId="{C93D8FA8-F637-4A21-9B20-5D6A0DEC9698}" srcOrd="0" destOrd="0" presId="urn:microsoft.com/office/officeart/2005/8/layout/arrow5"/>
    <dgm:cxn modelId="{EA153DD4-9BEE-405B-9DD9-DE03DBEA91B9}" type="presParOf" srcId="{C40079B3-5C2A-4EF3-947A-7466ABBD55D1}" destId="{4930E60D-F7BD-4572-B7CC-5690AE323245}"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2C7767-76DB-46C5-B1C8-A9AF292072C3}"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pt-BR"/>
        </a:p>
      </dgm:t>
    </dgm:pt>
    <dgm:pt modelId="{661128A5-C807-41D3-AB63-98DC4FFE8F54}">
      <dgm:prSet phldrT="[Texto]"/>
      <dgm:spPr/>
      <dgm:t>
        <a:bodyPr/>
        <a:lstStyle/>
        <a:p>
          <a:r>
            <a:rPr lang="pt-BR" dirty="0"/>
            <a:t>Decreto 6.307/2007</a:t>
          </a:r>
        </a:p>
      </dgm:t>
    </dgm:pt>
    <dgm:pt modelId="{D00D5610-68A0-4B42-BFFD-A549B19B079F}" type="parTrans" cxnId="{0B9EC0CF-B6E5-4AFD-B364-77485E45B411}">
      <dgm:prSet/>
      <dgm:spPr/>
      <dgm:t>
        <a:bodyPr/>
        <a:lstStyle/>
        <a:p>
          <a:endParaRPr lang="pt-BR"/>
        </a:p>
      </dgm:t>
    </dgm:pt>
    <dgm:pt modelId="{4594A7C0-CE9E-491D-A7EE-88973D63025B}" type="sibTrans" cxnId="{0B9EC0CF-B6E5-4AFD-B364-77485E45B411}">
      <dgm:prSet/>
      <dgm:spPr/>
      <dgm:t>
        <a:bodyPr/>
        <a:lstStyle/>
        <a:p>
          <a:endParaRPr lang="pt-BR"/>
        </a:p>
      </dgm:t>
    </dgm:pt>
    <dgm:pt modelId="{DE96C2A9-76E2-4841-966F-4258FFF0E280}">
      <dgm:prSet phldrT="[Texto]"/>
      <dgm:spPr/>
      <dgm:t>
        <a:bodyPr/>
        <a:lstStyle/>
        <a:p>
          <a:r>
            <a:rPr lang="pt-BR" dirty="0"/>
            <a:t>Necessidades humanas básicas</a:t>
          </a:r>
        </a:p>
      </dgm:t>
    </dgm:pt>
    <dgm:pt modelId="{55510CA1-46CA-4543-AF75-4F54F717E8C0}" type="parTrans" cxnId="{95BF4051-DE13-4824-91B7-7B813574129F}">
      <dgm:prSet/>
      <dgm:spPr/>
      <dgm:t>
        <a:bodyPr/>
        <a:lstStyle/>
        <a:p>
          <a:endParaRPr lang="pt-BR"/>
        </a:p>
      </dgm:t>
    </dgm:pt>
    <dgm:pt modelId="{D962D429-919C-44AA-B83A-0A718C1D5597}" type="sibTrans" cxnId="{95BF4051-DE13-4824-91B7-7B813574129F}">
      <dgm:prSet/>
      <dgm:spPr/>
      <dgm:t>
        <a:bodyPr/>
        <a:lstStyle/>
        <a:p>
          <a:endParaRPr lang="pt-BR"/>
        </a:p>
      </dgm:t>
    </dgm:pt>
    <dgm:pt modelId="{94315360-6B1C-4519-9186-12CE368CB207}">
      <dgm:prSet phldrT="[Texto]"/>
      <dgm:spPr/>
      <dgm:t>
        <a:bodyPr/>
        <a:lstStyle/>
        <a:p>
          <a:r>
            <a:rPr lang="pt-BR" dirty="0"/>
            <a:t>Eventos incertos</a:t>
          </a:r>
        </a:p>
      </dgm:t>
    </dgm:pt>
    <dgm:pt modelId="{B76E4F99-441B-4817-AC6B-AD78323CA5C8}" type="parTrans" cxnId="{1A33A7FF-BDC4-47DE-8736-76DD39B84AD9}">
      <dgm:prSet/>
      <dgm:spPr/>
      <dgm:t>
        <a:bodyPr/>
        <a:lstStyle/>
        <a:p>
          <a:endParaRPr lang="pt-BR"/>
        </a:p>
      </dgm:t>
    </dgm:pt>
    <dgm:pt modelId="{ADA0E96E-7740-4A82-A3B7-AEC3AC726459}" type="sibTrans" cxnId="{1A33A7FF-BDC4-47DE-8736-76DD39B84AD9}">
      <dgm:prSet/>
      <dgm:spPr/>
      <dgm:t>
        <a:bodyPr/>
        <a:lstStyle/>
        <a:p>
          <a:endParaRPr lang="pt-BR"/>
        </a:p>
      </dgm:t>
    </dgm:pt>
    <dgm:pt modelId="{C1231DEB-DC16-4ADE-8CA6-B816C903D3D8}">
      <dgm:prSet phldrT="[Texto]"/>
      <dgm:spPr/>
      <dgm:t>
        <a:bodyPr/>
        <a:lstStyle/>
        <a:p>
          <a:r>
            <a:rPr lang="pt-BR" dirty="0"/>
            <a:t>Sem subordinação ou contra partidas</a:t>
          </a:r>
        </a:p>
      </dgm:t>
    </dgm:pt>
    <dgm:pt modelId="{BA913EA9-425A-4EA6-97B3-643C74CEB1D6}" type="parTrans" cxnId="{929C8098-F2DB-44CE-AE0F-2216A711BBEE}">
      <dgm:prSet/>
      <dgm:spPr/>
      <dgm:t>
        <a:bodyPr/>
        <a:lstStyle/>
        <a:p>
          <a:endParaRPr lang="pt-BR"/>
        </a:p>
      </dgm:t>
    </dgm:pt>
    <dgm:pt modelId="{7920C7FB-C769-40C0-8759-BD8779BA85FB}" type="sibTrans" cxnId="{929C8098-F2DB-44CE-AE0F-2216A711BBEE}">
      <dgm:prSet/>
      <dgm:spPr/>
      <dgm:t>
        <a:bodyPr/>
        <a:lstStyle/>
        <a:p>
          <a:endParaRPr lang="pt-BR"/>
        </a:p>
      </dgm:t>
    </dgm:pt>
    <dgm:pt modelId="{3837E297-7AAE-4072-AA63-1813F75AAA05}">
      <dgm:prSet phldrT="[Texto]"/>
      <dgm:spPr/>
      <dgm:t>
        <a:bodyPr/>
        <a:lstStyle/>
        <a:p>
          <a:r>
            <a:rPr lang="pt-BR" dirty="0"/>
            <a:t>Critérios definidos de acordo com a legislação</a:t>
          </a:r>
        </a:p>
      </dgm:t>
    </dgm:pt>
    <dgm:pt modelId="{46F39A8D-5C59-4037-926C-3BCD85261118}" type="parTrans" cxnId="{FD2B4916-BF0D-4C97-B44F-73A73DB21278}">
      <dgm:prSet/>
      <dgm:spPr/>
      <dgm:t>
        <a:bodyPr/>
        <a:lstStyle/>
        <a:p>
          <a:endParaRPr lang="pt-BR"/>
        </a:p>
      </dgm:t>
    </dgm:pt>
    <dgm:pt modelId="{C6ABA8C4-C3C6-4370-88E9-42248ABC63EF}" type="sibTrans" cxnId="{FD2B4916-BF0D-4C97-B44F-73A73DB21278}">
      <dgm:prSet/>
      <dgm:spPr/>
      <dgm:t>
        <a:bodyPr/>
        <a:lstStyle/>
        <a:p>
          <a:endParaRPr lang="pt-BR"/>
        </a:p>
      </dgm:t>
    </dgm:pt>
    <dgm:pt modelId="{76309990-0BC0-4BD2-BC6A-D17E6A8FAA51}">
      <dgm:prSet/>
      <dgm:spPr/>
      <dgm:t>
        <a:bodyPr/>
        <a:lstStyle/>
        <a:p>
          <a:r>
            <a:rPr lang="pt-BR" dirty="0"/>
            <a:t>Prontidão no atendimento</a:t>
          </a:r>
        </a:p>
      </dgm:t>
    </dgm:pt>
    <dgm:pt modelId="{6081DC70-9040-4707-BDD5-38FCCDC64C94}" type="parTrans" cxnId="{26EA6CBC-38A1-4ABF-BCED-84AD81058113}">
      <dgm:prSet/>
      <dgm:spPr/>
      <dgm:t>
        <a:bodyPr/>
        <a:lstStyle/>
        <a:p>
          <a:endParaRPr lang="pt-BR"/>
        </a:p>
      </dgm:t>
    </dgm:pt>
    <dgm:pt modelId="{57E56465-92C2-4F1F-A35A-CC62AB760763}" type="sibTrans" cxnId="{26EA6CBC-38A1-4ABF-BCED-84AD81058113}">
      <dgm:prSet/>
      <dgm:spPr/>
      <dgm:t>
        <a:bodyPr/>
        <a:lstStyle/>
        <a:p>
          <a:endParaRPr lang="pt-BR"/>
        </a:p>
      </dgm:t>
    </dgm:pt>
    <dgm:pt modelId="{28D82DB0-61D7-4F56-98B6-BC09F5ECEC27}">
      <dgm:prSet/>
      <dgm:spPr/>
      <dgm:t>
        <a:bodyPr/>
        <a:lstStyle/>
        <a:p>
          <a:r>
            <a:rPr lang="pt-BR" dirty="0"/>
            <a:t>Não ter comprovações complexas ou vexatórias</a:t>
          </a:r>
        </a:p>
      </dgm:t>
    </dgm:pt>
    <dgm:pt modelId="{6255384B-CC57-4170-8F4B-1C2CE8F0E922}" type="parTrans" cxnId="{B00960B7-2B6C-44E5-A4BB-27EAF8B2CA40}">
      <dgm:prSet/>
      <dgm:spPr/>
      <dgm:t>
        <a:bodyPr/>
        <a:lstStyle/>
        <a:p>
          <a:endParaRPr lang="pt-BR"/>
        </a:p>
      </dgm:t>
    </dgm:pt>
    <dgm:pt modelId="{771021C0-3F76-4987-9456-F87792509056}" type="sibTrans" cxnId="{B00960B7-2B6C-44E5-A4BB-27EAF8B2CA40}">
      <dgm:prSet/>
      <dgm:spPr/>
      <dgm:t>
        <a:bodyPr/>
        <a:lstStyle/>
        <a:p>
          <a:endParaRPr lang="pt-BR"/>
        </a:p>
      </dgm:t>
    </dgm:pt>
    <dgm:pt modelId="{BDC4F669-A9B2-4E73-9D53-31F425164E50}" type="pres">
      <dgm:prSet presAssocID="{F62C7767-76DB-46C5-B1C8-A9AF292072C3}" presName="composite" presStyleCnt="0">
        <dgm:presLayoutVars>
          <dgm:chMax val="1"/>
          <dgm:dir/>
          <dgm:resizeHandles val="exact"/>
        </dgm:presLayoutVars>
      </dgm:prSet>
      <dgm:spPr/>
    </dgm:pt>
    <dgm:pt modelId="{F054B229-5768-4E2B-87E4-0D5B7E23C709}" type="pres">
      <dgm:prSet presAssocID="{F62C7767-76DB-46C5-B1C8-A9AF292072C3}" presName="radial" presStyleCnt="0">
        <dgm:presLayoutVars>
          <dgm:animLvl val="ctr"/>
        </dgm:presLayoutVars>
      </dgm:prSet>
      <dgm:spPr/>
    </dgm:pt>
    <dgm:pt modelId="{C6A482F7-C489-4013-9D75-34C2212305F9}" type="pres">
      <dgm:prSet presAssocID="{661128A5-C807-41D3-AB63-98DC4FFE8F54}" presName="centerShape" presStyleLbl="vennNode1" presStyleIdx="0" presStyleCnt="7"/>
      <dgm:spPr/>
    </dgm:pt>
    <dgm:pt modelId="{45B529E1-3FB8-415E-8D7C-33919FB494E7}" type="pres">
      <dgm:prSet presAssocID="{DE96C2A9-76E2-4841-966F-4258FFF0E280}" presName="node" presStyleLbl="vennNode1" presStyleIdx="1" presStyleCnt="7">
        <dgm:presLayoutVars>
          <dgm:bulletEnabled val="1"/>
        </dgm:presLayoutVars>
      </dgm:prSet>
      <dgm:spPr/>
    </dgm:pt>
    <dgm:pt modelId="{43560BF4-2277-4194-B258-5381B1229289}" type="pres">
      <dgm:prSet presAssocID="{94315360-6B1C-4519-9186-12CE368CB207}" presName="node" presStyleLbl="vennNode1" presStyleIdx="2" presStyleCnt="7">
        <dgm:presLayoutVars>
          <dgm:bulletEnabled val="1"/>
        </dgm:presLayoutVars>
      </dgm:prSet>
      <dgm:spPr/>
    </dgm:pt>
    <dgm:pt modelId="{B01FB290-289F-464F-B16A-6B2FAA472C37}" type="pres">
      <dgm:prSet presAssocID="{C1231DEB-DC16-4ADE-8CA6-B816C903D3D8}" presName="node" presStyleLbl="vennNode1" presStyleIdx="3" presStyleCnt="7">
        <dgm:presLayoutVars>
          <dgm:bulletEnabled val="1"/>
        </dgm:presLayoutVars>
      </dgm:prSet>
      <dgm:spPr/>
    </dgm:pt>
    <dgm:pt modelId="{945968EA-1239-4C7D-BF36-0D8009DFFA6A}" type="pres">
      <dgm:prSet presAssocID="{3837E297-7AAE-4072-AA63-1813F75AAA05}" presName="node" presStyleLbl="vennNode1" presStyleIdx="4" presStyleCnt="7">
        <dgm:presLayoutVars>
          <dgm:bulletEnabled val="1"/>
        </dgm:presLayoutVars>
      </dgm:prSet>
      <dgm:spPr/>
    </dgm:pt>
    <dgm:pt modelId="{E45DF8BC-1B8A-443F-969F-2584FF4CCD79}" type="pres">
      <dgm:prSet presAssocID="{76309990-0BC0-4BD2-BC6A-D17E6A8FAA51}" presName="node" presStyleLbl="vennNode1" presStyleIdx="5" presStyleCnt="7">
        <dgm:presLayoutVars>
          <dgm:bulletEnabled val="1"/>
        </dgm:presLayoutVars>
      </dgm:prSet>
      <dgm:spPr/>
    </dgm:pt>
    <dgm:pt modelId="{D39E7467-085E-492A-8141-1DED33479494}" type="pres">
      <dgm:prSet presAssocID="{28D82DB0-61D7-4F56-98B6-BC09F5ECEC27}" presName="node" presStyleLbl="vennNode1" presStyleIdx="6" presStyleCnt="7">
        <dgm:presLayoutVars>
          <dgm:bulletEnabled val="1"/>
        </dgm:presLayoutVars>
      </dgm:prSet>
      <dgm:spPr/>
    </dgm:pt>
  </dgm:ptLst>
  <dgm:cxnLst>
    <dgm:cxn modelId="{91612B04-4639-4D60-A13E-1D1B4E43BAFA}" type="presOf" srcId="{F62C7767-76DB-46C5-B1C8-A9AF292072C3}" destId="{BDC4F669-A9B2-4E73-9D53-31F425164E50}" srcOrd="0" destOrd="0" presId="urn:microsoft.com/office/officeart/2005/8/layout/radial3"/>
    <dgm:cxn modelId="{73C5A504-D2A4-4EF5-A250-8721DB8149BA}" type="presOf" srcId="{C1231DEB-DC16-4ADE-8CA6-B816C903D3D8}" destId="{B01FB290-289F-464F-B16A-6B2FAA472C37}" srcOrd="0" destOrd="0" presId="urn:microsoft.com/office/officeart/2005/8/layout/radial3"/>
    <dgm:cxn modelId="{FD2B4916-BF0D-4C97-B44F-73A73DB21278}" srcId="{661128A5-C807-41D3-AB63-98DC4FFE8F54}" destId="{3837E297-7AAE-4072-AA63-1813F75AAA05}" srcOrd="3" destOrd="0" parTransId="{46F39A8D-5C59-4037-926C-3BCD85261118}" sibTransId="{C6ABA8C4-C3C6-4370-88E9-42248ABC63EF}"/>
    <dgm:cxn modelId="{3420C042-1976-4566-892E-B1C56556BEFE}" type="presOf" srcId="{661128A5-C807-41D3-AB63-98DC4FFE8F54}" destId="{C6A482F7-C489-4013-9D75-34C2212305F9}" srcOrd="0" destOrd="0" presId="urn:microsoft.com/office/officeart/2005/8/layout/radial3"/>
    <dgm:cxn modelId="{95BF4051-DE13-4824-91B7-7B813574129F}" srcId="{661128A5-C807-41D3-AB63-98DC4FFE8F54}" destId="{DE96C2A9-76E2-4841-966F-4258FFF0E280}" srcOrd="0" destOrd="0" parTransId="{55510CA1-46CA-4543-AF75-4F54F717E8C0}" sibTransId="{D962D429-919C-44AA-B83A-0A718C1D5597}"/>
    <dgm:cxn modelId="{27D01A85-507C-4C31-89FD-37F6D74325D3}" type="presOf" srcId="{94315360-6B1C-4519-9186-12CE368CB207}" destId="{43560BF4-2277-4194-B258-5381B1229289}" srcOrd="0" destOrd="0" presId="urn:microsoft.com/office/officeart/2005/8/layout/radial3"/>
    <dgm:cxn modelId="{929C8098-F2DB-44CE-AE0F-2216A711BBEE}" srcId="{661128A5-C807-41D3-AB63-98DC4FFE8F54}" destId="{C1231DEB-DC16-4ADE-8CA6-B816C903D3D8}" srcOrd="2" destOrd="0" parTransId="{BA913EA9-425A-4EA6-97B3-643C74CEB1D6}" sibTransId="{7920C7FB-C769-40C0-8759-BD8779BA85FB}"/>
    <dgm:cxn modelId="{A757C499-6109-4F76-93C2-A0DFE7738661}" type="presOf" srcId="{28D82DB0-61D7-4F56-98B6-BC09F5ECEC27}" destId="{D39E7467-085E-492A-8141-1DED33479494}" srcOrd="0" destOrd="0" presId="urn:microsoft.com/office/officeart/2005/8/layout/radial3"/>
    <dgm:cxn modelId="{40138CAE-967F-4688-9F3F-0C50BF92E87B}" type="presOf" srcId="{76309990-0BC0-4BD2-BC6A-D17E6A8FAA51}" destId="{E45DF8BC-1B8A-443F-969F-2584FF4CCD79}" srcOrd="0" destOrd="0" presId="urn:microsoft.com/office/officeart/2005/8/layout/radial3"/>
    <dgm:cxn modelId="{B00960B7-2B6C-44E5-A4BB-27EAF8B2CA40}" srcId="{661128A5-C807-41D3-AB63-98DC4FFE8F54}" destId="{28D82DB0-61D7-4F56-98B6-BC09F5ECEC27}" srcOrd="5" destOrd="0" parTransId="{6255384B-CC57-4170-8F4B-1C2CE8F0E922}" sibTransId="{771021C0-3F76-4987-9456-F87792509056}"/>
    <dgm:cxn modelId="{26EA6CBC-38A1-4ABF-BCED-84AD81058113}" srcId="{661128A5-C807-41D3-AB63-98DC4FFE8F54}" destId="{76309990-0BC0-4BD2-BC6A-D17E6A8FAA51}" srcOrd="4" destOrd="0" parTransId="{6081DC70-9040-4707-BDD5-38FCCDC64C94}" sibTransId="{57E56465-92C2-4F1F-A35A-CC62AB760763}"/>
    <dgm:cxn modelId="{0B9EC0CF-B6E5-4AFD-B364-77485E45B411}" srcId="{F62C7767-76DB-46C5-B1C8-A9AF292072C3}" destId="{661128A5-C807-41D3-AB63-98DC4FFE8F54}" srcOrd="0" destOrd="0" parTransId="{D00D5610-68A0-4B42-BFFD-A549B19B079F}" sibTransId="{4594A7C0-CE9E-491D-A7EE-88973D63025B}"/>
    <dgm:cxn modelId="{D4D99ED1-7CEE-4659-8D88-FE4E8DB11B85}" type="presOf" srcId="{3837E297-7AAE-4072-AA63-1813F75AAA05}" destId="{945968EA-1239-4C7D-BF36-0D8009DFFA6A}" srcOrd="0" destOrd="0" presId="urn:microsoft.com/office/officeart/2005/8/layout/radial3"/>
    <dgm:cxn modelId="{D1F129FE-CC1F-4762-9C0F-3DA8FD4F4954}" type="presOf" srcId="{DE96C2A9-76E2-4841-966F-4258FFF0E280}" destId="{45B529E1-3FB8-415E-8D7C-33919FB494E7}" srcOrd="0" destOrd="0" presId="urn:microsoft.com/office/officeart/2005/8/layout/radial3"/>
    <dgm:cxn modelId="{1A33A7FF-BDC4-47DE-8736-76DD39B84AD9}" srcId="{661128A5-C807-41D3-AB63-98DC4FFE8F54}" destId="{94315360-6B1C-4519-9186-12CE368CB207}" srcOrd="1" destOrd="0" parTransId="{B76E4F99-441B-4817-AC6B-AD78323CA5C8}" sibTransId="{ADA0E96E-7740-4A82-A3B7-AEC3AC726459}"/>
    <dgm:cxn modelId="{DFC93161-C333-456A-B699-D8453CE6E432}" type="presParOf" srcId="{BDC4F669-A9B2-4E73-9D53-31F425164E50}" destId="{F054B229-5768-4E2B-87E4-0D5B7E23C709}" srcOrd="0" destOrd="0" presId="urn:microsoft.com/office/officeart/2005/8/layout/radial3"/>
    <dgm:cxn modelId="{0FCD057C-0922-4EB5-801E-30B55D52F153}" type="presParOf" srcId="{F054B229-5768-4E2B-87E4-0D5B7E23C709}" destId="{C6A482F7-C489-4013-9D75-34C2212305F9}" srcOrd="0" destOrd="0" presId="urn:microsoft.com/office/officeart/2005/8/layout/radial3"/>
    <dgm:cxn modelId="{0A1E26F9-CE2B-4B07-87FF-DC597BB05A87}" type="presParOf" srcId="{F054B229-5768-4E2B-87E4-0D5B7E23C709}" destId="{45B529E1-3FB8-415E-8D7C-33919FB494E7}" srcOrd="1" destOrd="0" presId="urn:microsoft.com/office/officeart/2005/8/layout/radial3"/>
    <dgm:cxn modelId="{EB09FA03-96B6-4D57-BB1D-E09B1A77739A}" type="presParOf" srcId="{F054B229-5768-4E2B-87E4-0D5B7E23C709}" destId="{43560BF4-2277-4194-B258-5381B1229289}" srcOrd="2" destOrd="0" presId="urn:microsoft.com/office/officeart/2005/8/layout/radial3"/>
    <dgm:cxn modelId="{E26E77AF-55E2-443A-B62B-26136AFA103E}" type="presParOf" srcId="{F054B229-5768-4E2B-87E4-0D5B7E23C709}" destId="{B01FB290-289F-464F-B16A-6B2FAA472C37}" srcOrd="3" destOrd="0" presId="urn:microsoft.com/office/officeart/2005/8/layout/radial3"/>
    <dgm:cxn modelId="{B1C96E16-4B96-4164-8169-0391E98AF403}" type="presParOf" srcId="{F054B229-5768-4E2B-87E4-0D5B7E23C709}" destId="{945968EA-1239-4C7D-BF36-0D8009DFFA6A}" srcOrd="4" destOrd="0" presId="urn:microsoft.com/office/officeart/2005/8/layout/radial3"/>
    <dgm:cxn modelId="{A70E8D2A-7AA7-40B0-8976-3114AD8B304E}" type="presParOf" srcId="{F054B229-5768-4E2B-87E4-0D5B7E23C709}" destId="{E45DF8BC-1B8A-443F-969F-2584FF4CCD79}" srcOrd="5" destOrd="0" presId="urn:microsoft.com/office/officeart/2005/8/layout/radial3"/>
    <dgm:cxn modelId="{1BB1B241-2CAA-4C52-9134-F8C7733A8BC2}" type="presParOf" srcId="{F054B229-5768-4E2B-87E4-0D5B7E23C709}" destId="{D39E7467-085E-492A-8141-1DED33479494}" srcOrd="6"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E55DBD-5DAB-4891-B479-D4AFD99D0710}"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pt-BR"/>
        </a:p>
      </dgm:t>
    </dgm:pt>
    <dgm:pt modelId="{B48F3F0C-E905-48AA-B258-93A532B30410}">
      <dgm:prSet phldrT="[Texto]"/>
      <dgm:spPr/>
      <dgm:t>
        <a:bodyPr/>
        <a:lstStyle/>
        <a:p>
          <a:r>
            <a:rPr lang="pt-BR" dirty="0"/>
            <a:t>Alimentação</a:t>
          </a:r>
        </a:p>
      </dgm:t>
    </dgm:pt>
    <dgm:pt modelId="{A9CCBBCF-88AD-4E8E-AC47-3DA8CFDD1C1B}" type="parTrans" cxnId="{1A488CDF-71BD-4897-9FC0-DCF68146646C}">
      <dgm:prSet/>
      <dgm:spPr/>
      <dgm:t>
        <a:bodyPr/>
        <a:lstStyle/>
        <a:p>
          <a:endParaRPr lang="pt-BR"/>
        </a:p>
      </dgm:t>
    </dgm:pt>
    <dgm:pt modelId="{ACCAB566-2438-4841-840A-E58DB70A1609}" type="sibTrans" cxnId="{1A488CDF-71BD-4897-9FC0-DCF68146646C}">
      <dgm:prSet/>
      <dgm:spPr/>
      <dgm:t>
        <a:bodyPr/>
        <a:lstStyle/>
        <a:p>
          <a:endParaRPr lang="pt-BR"/>
        </a:p>
      </dgm:t>
    </dgm:pt>
    <dgm:pt modelId="{18892364-55E0-4C06-AD64-85C67AB4E726}">
      <dgm:prSet phldrT="[Texto]"/>
      <dgm:spPr/>
      <dgm:t>
        <a:bodyPr/>
        <a:lstStyle/>
        <a:p>
          <a:r>
            <a:rPr lang="pt-BR" dirty="0"/>
            <a:t>Moradia</a:t>
          </a:r>
        </a:p>
      </dgm:t>
    </dgm:pt>
    <dgm:pt modelId="{45590764-D171-46DB-995D-BB80934A318A}" type="parTrans" cxnId="{C0E33D50-E09C-40D8-84EA-D29823263E31}">
      <dgm:prSet/>
      <dgm:spPr/>
      <dgm:t>
        <a:bodyPr/>
        <a:lstStyle/>
        <a:p>
          <a:endParaRPr lang="pt-BR"/>
        </a:p>
      </dgm:t>
    </dgm:pt>
    <dgm:pt modelId="{855011BD-E506-4A68-BCD9-F971D5159830}" type="sibTrans" cxnId="{C0E33D50-E09C-40D8-84EA-D29823263E31}">
      <dgm:prSet/>
      <dgm:spPr/>
      <dgm:t>
        <a:bodyPr/>
        <a:lstStyle/>
        <a:p>
          <a:endParaRPr lang="pt-BR"/>
        </a:p>
      </dgm:t>
    </dgm:pt>
    <dgm:pt modelId="{A1E4F5C4-7F22-4DBB-A6A1-00FB91AD40BF}">
      <dgm:prSet phldrT="[Texto]"/>
      <dgm:spPr/>
      <dgm:t>
        <a:bodyPr/>
        <a:lstStyle/>
        <a:p>
          <a:r>
            <a:rPr lang="pt-BR" dirty="0"/>
            <a:t>Proteção a infância</a:t>
          </a:r>
        </a:p>
      </dgm:t>
    </dgm:pt>
    <dgm:pt modelId="{3C0A31B0-C858-4CB1-A4FB-9B6E43550F68}" type="parTrans" cxnId="{92F96CFA-3905-4867-AC73-627FE7B9DC0F}">
      <dgm:prSet/>
      <dgm:spPr/>
      <dgm:t>
        <a:bodyPr/>
        <a:lstStyle/>
        <a:p>
          <a:endParaRPr lang="pt-BR"/>
        </a:p>
      </dgm:t>
    </dgm:pt>
    <dgm:pt modelId="{CDCB2165-1A6D-4E7F-9B7B-AFCB031DDF17}" type="sibTrans" cxnId="{92F96CFA-3905-4867-AC73-627FE7B9DC0F}">
      <dgm:prSet/>
      <dgm:spPr/>
      <dgm:t>
        <a:bodyPr/>
        <a:lstStyle/>
        <a:p>
          <a:endParaRPr lang="pt-BR"/>
        </a:p>
      </dgm:t>
    </dgm:pt>
    <dgm:pt modelId="{F7B46C8A-6873-4593-BE5C-DC75B3B3422D}">
      <dgm:prSet phldrT="[Texto]"/>
      <dgm:spPr/>
      <dgm:t>
        <a:bodyPr/>
        <a:lstStyle/>
        <a:p>
          <a:r>
            <a:rPr lang="pt-BR" dirty="0"/>
            <a:t>Proteção a maternidade</a:t>
          </a:r>
        </a:p>
      </dgm:t>
    </dgm:pt>
    <dgm:pt modelId="{46FDD0C8-47D3-45CE-B382-D24481053F99}" type="parTrans" cxnId="{D9C0B3D4-9443-473F-9FF8-FCFC0EE3C387}">
      <dgm:prSet/>
      <dgm:spPr/>
      <dgm:t>
        <a:bodyPr/>
        <a:lstStyle/>
        <a:p>
          <a:endParaRPr lang="pt-BR"/>
        </a:p>
      </dgm:t>
    </dgm:pt>
    <dgm:pt modelId="{60C6AEB0-607F-4D47-88B5-2D4A9C0A35AD}" type="sibTrans" cxnId="{D9C0B3D4-9443-473F-9FF8-FCFC0EE3C387}">
      <dgm:prSet/>
      <dgm:spPr/>
      <dgm:t>
        <a:bodyPr/>
        <a:lstStyle/>
        <a:p>
          <a:endParaRPr lang="pt-BR"/>
        </a:p>
      </dgm:t>
    </dgm:pt>
    <dgm:pt modelId="{4394EB69-A302-4821-91CF-8F3C32669EFA}" type="pres">
      <dgm:prSet presAssocID="{18E55DBD-5DAB-4891-B479-D4AFD99D0710}" presName="linear" presStyleCnt="0">
        <dgm:presLayoutVars>
          <dgm:animLvl val="lvl"/>
          <dgm:resizeHandles val="exact"/>
        </dgm:presLayoutVars>
      </dgm:prSet>
      <dgm:spPr/>
    </dgm:pt>
    <dgm:pt modelId="{BAA2623C-E998-4F0D-981A-6E110BEFA93F}" type="pres">
      <dgm:prSet presAssocID="{B48F3F0C-E905-48AA-B258-93A532B30410}" presName="parentText" presStyleLbl="node1" presStyleIdx="0" presStyleCnt="4">
        <dgm:presLayoutVars>
          <dgm:chMax val="0"/>
          <dgm:bulletEnabled val="1"/>
        </dgm:presLayoutVars>
      </dgm:prSet>
      <dgm:spPr/>
    </dgm:pt>
    <dgm:pt modelId="{9326FA8B-3C39-4F0F-891C-3614A10FECFC}" type="pres">
      <dgm:prSet presAssocID="{ACCAB566-2438-4841-840A-E58DB70A1609}" presName="spacer" presStyleCnt="0"/>
      <dgm:spPr/>
    </dgm:pt>
    <dgm:pt modelId="{6FCC041B-CF07-4D15-A620-A7786F87E57F}" type="pres">
      <dgm:prSet presAssocID="{18892364-55E0-4C06-AD64-85C67AB4E726}" presName="parentText" presStyleLbl="node1" presStyleIdx="1" presStyleCnt="4">
        <dgm:presLayoutVars>
          <dgm:chMax val="0"/>
          <dgm:bulletEnabled val="1"/>
        </dgm:presLayoutVars>
      </dgm:prSet>
      <dgm:spPr/>
    </dgm:pt>
    <dgm:pt modelId="{DD861CD0-5C6B-4AF1-A707-50C49BD54775}" type="pres">
      <dgm:prSet presAssocID="{855011BD-E506-4A68-BCD9-F971D5159830}" presName="spacer" presStyleCnt="0"/>
      <dgm:spPr/>
    </dgm:pt>
    <dgm:pt modelId="{4A5FA05A-C533-4E3D-B17B-7B884864C532}" type="pres">
      <dgm:prSet presAssocID="{A1E4F5C4-7F22-4DBB-A6A1-00FB91AD40BF}" presName="parentText" presStyleLbl="node1" presStyleIdx="2" presStyleCnt="4">
        <dgm:presLayoutVars>
          <dgm:chMax val="0"/>
          <dgm:bulletEnabled val="1"/>
        </dgm:presLayoutVars>
      </dgm:prSet>
      <dgm:spPr/>
    </dgm:pt>
    <dgm:pt modelId="{17C5CD85-4BCE-48A8-9681-E75016CBFA96}" type="pres">
      <dgm:prSet presAssocID="{CDCB2165-1A6D-4E7F-9B7B-AFCB031DDF17}" presName="spacer" presStyleCnt="0"/>
      <dgm:spPr/>
    </dgm:pt>
    <dgm:pt modelId="{EA081143-9AC4-4D09-9D94-581CB984265D}" type="pres">
      <dgm:prSet presAssocID="{F7B46C8A-6873-4593-BE5C-DC75B3B3422D}" presName="parentText" presStyleLbl="node1" presStyleIdx="3" presStyleCnt="4">
        <dgm:presLayoutVars>
          <dgm:chMax val="0"/>
          <dgm:bulletEnabled val="1"/>
        </dgm:presLayoutVars>
      </dgm:prSet>
      <dgm:spPr/>
    </dgm:pt>
  </dgm:ptLst>
  <dgm:cxnLst>
    <dgm:cxn modelId="{69C6320D-6430-4E72-93B8-2BC663F9DF5A}" type="presOf" srcId="{B48F3F0C-E905-48AA-B258-93A532B30410}" destId="{BAA2623C-E998-4F0D-981A-6E110BEFA93F}" srcOrd="0" destOrd="0" presId="urn:microsoft.com/office/officeart/2005/8/layout/vList2"/>
    <dgm:cxn modelId="{E70A7527-1791-4ACB-B1F4-970E339341D5}" type="presOf" srcId="{A1E4F5C4-7F22-4DBB-A6A1-00FB91AD40BF}" destId="{4A5FA05A-C533-4E3D-B17B-7B884864C532}" srcOrd="0" destOrd="0" presId="urn:microsoft.com/office/officeart/2005/8/layout/vList2"/>
    <dgm:cxn modelId="{C0E33D50-E09C-40D8-84EA-D29823263E31}" srcId="{18E55DBD-5DAB-4891-B479-D4AFD99D0710}" destId="{18892364-55E0-4C06-AD64-85C67AB4E726}" srcOrd="1" destOrd="0" parTransId="{45590764-D171-46DB-995D-BB80934A318A}" sibTransId="{855011BD-E506-4A68-BCD9-F971D5159830}"/>
    <dgm:cxn modelId="{64CBDE71-B2F4-473C-8100-DA63AA42D3D0}" type="presOf" srcId="{F7B46C8A-6873-4593-BE5C-DC75B3B3422D}" destId="{EA081143-9AC4-4D09-9D94-581CB984265D}" srcOrd="0" destOrd="0" presId="urn:microsoft.com/office/officeart/2005/8/layout/vList2"/>
    <dgm:cxn modelId="{FAD33DA2-B9EE-40FA-8E50-4E101B7546BF}" type="presOf" srcId="{18892364-55E0-4C06-AD64-85C67AB4E726}" destId="{6FCC041B-CF07-4D15-A620-A7786F87E57F}" srcOrd="0" destOrd="0" presId="urn:microsoft.com/office/officeart/2005/8/layout/vList2"/>
    <dgm:cxn modelId="{35C59EBE-283A-4C8D-84BB-51CFDC9D0044}" type="presOf" srcId="{18E55DBD-5DAB-4891-B479-D4AFD99D0710}" destId="{4394EB69-A302-4821-91CF-8F3C32669EFA}" srcOrd="0" destOrd="0" presId="urn:microsoft.com/office/officeart/2005/8/layout/vList2"/>
    <dgm:cxn modelId="{D9C0B3D4-9443-473F-9FF8-FCFC0EE3C387}" srcId="{18E55DBD-5DAB-4891-B479-D4AFD99D0710}" destId="{F7B46C8A-6873-4593-BE5C-DC75B3B3422D}" srcOrd="3" destOrd="0" parTransId="{46FDD0C8-47D3-45CE-B382-D24481053F99}" sibTransId="{60C6AEB0-607F-4D47-88B5-2D4A9C0A35AD}"/>
    <dgm:cxn modelId="{1A488CDF-71BD-4897-9FC0-DCF68146646C}" srcId="{18E55DBD-5DAB-4891-B479-D4AFD99D0710}" destId="{B48F3F0C-E905-48AA-B258-93A532B30410}" srcOrd="0" destOrd="0" parTransId="{A9CCBBCF-88AD-4E8E-AC47-3DA8CFDD1C1B}" sibTransId="{ACCAB566-2438-4841-840A-E58DB70A1609}"/>
    <dgm:cxn modelId="{92F96CFA-3905-4867-AC73-627FE7B9DC0F}" srcId="{18E55DBD-5DAB-4891-B479-D4AFD99D0710}" destId="{A1E4F5C4-7F22-4DBB-A6A1-00FB91AD40BF}" srcOrd="2" destOrd="0" parTransId="{3C0A31B0-C858-4CB1-A4FB-9B6E43550F68}" sibTransId="{CDCB2165-1A6D-4E7F-9B7B-AFCB031DDF17}"/>
    <dgm:cxn modelId="{12C2617A-8D6B-49D2-BE6B-6F0F2BC0BEBF}" type="presParOf" srcId="{4394EB69-A302-4821-91CF-8F3C32669EFA}" destId="{BAA2623C-E998-4F0D-981A-6E110BEFA93F}" srcOrd="0" destOrd="0" presId="urn:microsoft.com/office/officeart/2005/8/layout/vList2"/>
    <dgm:cxn modelId="{3FB6B846-71EA-4EBE-8376-09FAE2E8184F}" type="presParOf" srcId="{4394EB69-A302-4821-91CF-8F3C32669EFA}" destId="{9326FA8B-3C39-4F0F-891C-3614A10FECFC}" srcOrd="1" destOrd="0" presId="urn:microsoft.com/office/officeart/2005/8/layout/vList2"/>
    <dgm:cxn modelId="{5B0F3F75-3970-44B7-9020-AC3C8AB81962}" type="presParOf" srcId="{4394EB69-A302-4821-91CF-8F3C32669EFA}" destId="{6FCC041B-CF07-4D15-A620-A7786F87E57F}" srcOrd="2" destOrd="0" presId="urn:microsoft.com/office/officeart/2005/8/layout/vList2"/>
    <dgm:cxn modelId="{58AB990B-CC6A-4B5F-B9C5-009C103FE037}" type="presParOf" srcId="{4394EB69-A302-4821-91CF-8F3C32669EFA}" destId="{DD861CD0-5C6B-4AF1-A707-50C49BD54775}" srcOrd="3" destOrd="0" presId="urn:microsoft.com/office/officeart/2005/8/layout/vList2"/>
    <dgm:cxn modelId="{9E1D0628-DEBD-44BE-8A8B-5EC66201025E}" type="presParOf" srcId="{4394EB69-A302-4821-91CF-8F3C32669EFA}" destId="{4A5FA05A-C533-4E3D-B17B-7B884864C532}" srcOrd="4" destOrd="0" presId="urn:microsoft.com/office/officeart/2005/8/layout/vList2"/>
    <dgm:cxn modelId="{35D1610A-9585-483C-BFA9-4EB75F3BEEF4}" type="presParOf" srcId="{4394EB69-A302-4821-91CF-8F3C32669EFA}" destId="{17C5CD85-4BCE-48A8-9681-E75016CBFA96}" srcOrd="5" destOrd="0" presId="urn:microsoft.com/office/officeart/2005/8/layout/vList2"/>
    <dgm:cxn modelId="{ED7C4517-E290-4A75-A584-99AE42CD6AFB}" type="presParOf" srcId="{4394EB69-A302-4821-91CF-8F3C32669EFA}" destId="{EA081143-9AC4-4D09-9D94-581CB984265D}"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90C6668-D66A-4AA2-9281-37338EF97567}"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0EB9F17C-D2AB-49FC-98DF-C605BC6BC4FF}">
      <dgm:prSet/>
      <dgm:spPr/>
      <dgm:t>
        <a:bodyPr/>
        <a:lstStyle/>
        <a:p>
          <a:r>
            <a:rPr lang="pt-BR"/>
            <a:t>Definiu o público e quantidade;</a:t>
          </a:r>
          <a:endParaRPr lang="en-US"/>
        </a:p>
      </dgm:t>
    </dgm:pt>
    <dgm:pt modelId="{41AEFA0D-158A-43AF-BBD1-E3D1F7529401}" type="parTrans" cxnId="{A600BDBD-81CA-4FB3-858B-9AC4BE0AF763}">
      <dgm:prSet/>
      <dgm:spPr/>
      <dgm:t>
        <a:bodyPr/>
        <a:lstStyle/>
        <a:p>
          <a:endParaRPr lang="en-US"/>
        </a:p>
      </dgm:t>
    </dgm:pt>
    <dgm:pt modelId="{60C99428-8DB8-4987-A212-96D1477CCBEF}" type="sibTrans" cxnId="{A600BDBD-81CA-4FB3-858B-9AC4BE0AF763}">
      <dgm:prSet/>
      <dgm:spPr/>
      <dgm:t>
        <a:bodyPr/>
        <a:lstStyle/>
        <a:p>
          <a:endParaRPr lang="en-US"/>
        </a:p>
      </dgm:t>
    </dgm:pt>
    <dgm:pt modelId="{BA24B11A-2695-4C08-90E9-E77BC6EF2F9C}">
      <dgm:prSet/>
      <dgm:spPr/>
      <dgm:t>
        <a:bodyPr/>
        <a:lstStyle/>
        <a:p>
          <a:r>
            <a:rPr lang="pt-BR"/>
            <a:t>Definição da distribuição de cestas básicas com quantitativo dentro dos valores definidos pela administração;</a:t>
          </a:r>
          <a:endParaRPr lang="en-US"/>
        </a:p>
      </dgm:t>
    </dgm:pt>
    <dgm:pt modelId="{7A18AF3A-CF6B-4BF9-855D-0B8E441D09C1}" type="parTrans" cxnId="{EACA02D6-2862-4F79-A4C0-36B7B55C924E}">
      <dgm:prSet/>
      <dgm:spPr/>
      <dgm:t>
        <a:bodyPr/>
        <a:lstStyle/>
        <a:p>
          <a:endParaRPr lang="en-US"/>
        </a:p>
      </dgm:t>
    </dgm:pt>
    <dgm:pt modelId="{A59837C8-B623-4B6B-8827-7D8B10E575C3}" type="sibTrans" cxnId="{EACA02D6-2862-4F79-A4C0-36B7B55C924E}">
      <dgm:prSet/>
      <dgm:spPr/>
      <dgm:t>
        <a:bodyPr/>
        <a:lstStyle/>
        <a:p>
          <a:endParaRPr lang="en-US"/>
        </a:p>
      </dgm:t>
    </dgm:pt>
    <dgm:pt modelId="{A1FF0C83-30E8-4B8C-B6ED-51D47FAD45C3}">
      <dgm:prSet/>
      <dgm:spPr/>
      <dgm:t>
        <a:bodyPr/>
        <a:lstStyle/>
        <a:p>
          <a:r>
            <a:rPr lang="pt-BR"/>
            <a:t>Elaboração de projeto de lei específico;</a:t>
          </a:r>
          <a:endParaRPr lang="en-US"/>
        </a:p>
      </dgm:t>
    </dgm:pt>
    <dgm:pt modelId="{13A8B217-CA4F-47E3-931C-C368B465CC22}" type="parTrans" cxnId="{DBD2D127-10AC-4B97-B8C1-ACB5315B7CD9}">
      <dgm:prSet/>
      <dgm:spPr/>
      <dgm:t>
        <a:bodyPr/>
        <a:lstStyle/>
        <a:p>
          <a:endParaRPr lang="en-US"/>
        </a:p>
      </dgm:t>
    </dgm:pt>
    <dgm:pt modelId="{785CFC04-409E-43FD-978A-76AA80CC1F5F}" type="sibTrans" cxnId="{DBD2D127-10AC-4B97-B8C1-ACB5315B7CD9}">
      <dgm:prSet/>
      <dgm:spPr/>
      <dgm:t>
        <a:bodyPr/>
        <a:lstStyle/>
        <a:p>
          <a:endParaRPr lang="en-US"/>
        </a:p>
      </dgm:t>
    </dgm:pt>
    <dgm:pt modelId="{6E39D991-5D10-457D-91D7-73F079EFB87F}">
      <dgm:prSet/>
      <dgm:spPr/>
      <dgm:t>
        <a:bodyPr/>
        <a:lstStyle/>
        <a:p>
          <a:r>
            <a:rPr lang="pt-BR"/>
            <a:t>Definição de equipe responsável..</a:t>
          </a:r>
          <a:endParaRPr lang="en-US"/>
        </a:p>
      </dgm:t>
    </dgm:pt>
    <dgm:pt modelId="{7C88BB2F-D670-4C21-9864-F119518C6B05}" type="parTrans" cxnId="{A3DB531A-1A30-4E22-B9EA-A5F8509E3394}">
      <dgm:prSet/>
      <dgm:spPr/>
      <dgm:t>
        <a:bodyPr/>
        <a:lstStyle/>
        <a:p>
          <a:endParaRPr lang="en-US"/>
        </a:p>
      </dgm:t>
    </dgm:pt>
    <dgm:pt modelId="{2F3388E7-79A5-42B6-BA28-B9827AB8B49A}" type="sibTrans" cxnId="{A3DB531A-1A30-4E22-B9EA-A5F8509E3394}">
      <dgm:prSet/>
      <dgm:spPr/>
      <dgm:t>
        <a:bodyPr/>
        <a:lstStyle/>
        <a:p>
          <a:endParaRPr lang="en-US"/>
        </a:p>
      </dgm:t>
    </dgm:pt>
    <dgm:pt modelId="{5330D97B-8F5B-4A3E-9E03-BCB74ABBEBFB}" type="pres">
      <dgm:prSet presAssocID="{690C6668-D66A-4AA2-9281-37338EF97567}" presName="linear" presStyleCnt="0">
        <dgm:presLayoutVars>
          <dgm:animLvl val="lvl"/>
          <dgm:resizeHandles val="exact"/>
        </dgm:presLayoutVars>
      </dgm:prSet>
      <dgm:spPr/>
    </dgm:pt>
    <dgm:pt modelId="{0B24C2D8-9128-4D66-890C-01E10276F208}" type="pres">
      <dgm:prSet presAssocID="{0EB9F17C-D2AB-49FC-98DF-C605BC6BC4FF}" presName="parentText" presStyleLbl="node1" presStyleIdx="0" presStyleCnt="4">
        <dgm:presLayoutVars>
          <dgm:chMax val="0"/>
          <dgm:bulletEnabled val="1"/>
        </dgm:presLayoutVars>
      </dgm:prSet>
      <dgm:spPr/>
    </dgm:pt>
    <dgm:pt modelId="{86D99C38-3462-4076-AC9B-5337B1082DCA}" type="pres">
      <dgm:prSet presAssocID="{60C99428-8DB8-4987-A212-96D1477CCBEF}" presName="spacer" presStyleCnt="0"/>
      <dgm:spPr/>
    </dgm:pt>
    <dgm:pt modelId="{E71EDAC2-AF61-4EB3-A1B5-C94F88BF7844}" type="pres">
      <dgm:prSet presAssocID="{BA24B11A-2695-4C08-90E9-E77BC6EF2F9C}" presName="parentText" presStyleLbl="node1" presStyleIdx="1" presStyleCnt="4">
        <dgm:presLayoutVars>
          <dgm:chMax val="0"/>
          <dgm:bulletEnabled val="1"/>
        </dgm:presLayoutVars>
      </dgm:prSet>
      <dgm:spPr/>
    </dgm:pt>
    <dgm:pt modelId="{A4882A96-1829-427C-8104-8DAF7EE1E38F}" type="pres">
      <dgm:prSet presAssocID="{A59837C8-B623-4B6B-8827-7D8B10E575C3}" presName="spacer" presStyleCnt="0"/>
      <dgm:spPr/>
    </dgm:pt>
    <dgm:pt modelId="{5F974800-AD7E-4036-A624-EF6F5D998927}" type="pres">
      <dgm:prSet presAssocID="{A1FF0C83-30E8-4B8C-B6ED-51D47FAD45C3}" presName="parentText" presStyleLbl="node1" presStyleIdx="2" presStyleCnt="4">
        <dgm:presLayoutVars>
          <dgm:chMax val="0"/>
          <dgm:bulletEnabled val="1"/>
        </dgm:presLayoutVars>
      </dgm:prSet>
      <dgm:spPr/>
    </dgm:pt>
    <dgm:pt modelId="{BD27DBC1-4797-4A3A-AC8D-26FD96A4F0DF}" type="pres">
      <dgm:prSet presAssocID="{785CFC04-409E-43FD-978A-76AA80CC1F5F}" presName="spacer" presStyleCnt="0"/>
      <dgm:spPr/>
    </dgm:pt>
    <dgm:pt modelId="{FA140547-5E63-4804-86D5-D3B3DF483C85}" type="pres">
      <dgm:prSet presAssocID="{6E39D991-5D10-457D-91D7-73F079EFB87F}" presName="parentText" presStyleLbl="node1" presStyleIdx="3" presStyleCnt="4">
        <dgm:presLayoutVars>
          <dgm:chMax val="0"/>
          <dgm:bulletEnabled val="1"/>
        </dgm:presLayoutVars>
      </dgm:prSet>
      <dgm:spPr/>
    </dgm:pt>
  </dgm:ptLst>
  <dgm:cxnLst>
    <dgm:cxn modelId="{A3DB531A-1A30-4E22-B9EA-A5F8509E3394}" srcId="{690C6668-D66A-4AA2-9281-37338EF97567}" destId="{6E39D991-5D10-457D-91D7-73F079EFB87F}" srcOrd="3" destOrd="0" parTransId="{7C88BB2F-D670-4C21-9864-F119518C6B05}" sibTransId="{2F3388E7-79A5-42B6-BA28-B9827AB8B49A}"/>
    <dgm:cxn modelId="{DBD2D127-10AC-4B97-B8C1-ACB5315B7CD9}" srcId="{690C6668-D66A-4AA2-9281-37338EF97567}" destId="{A1FF0C83-30E8-4B8C-B6ED-51D47FAD45C3}" srcOrd="2" destOrd="0" parTransId="{13A8B217-CA4F-47E3-931C-C368B465CC22}" sibTransId="{785CFC04-409E-43FD-978A-76AA80CC1F5F}"/>
    <dgm:cxn modelId="{175CDA9A-ACEC-47B1-9160-53391BC9109B}" type="presOf" srcId="{6E39D991-5D10-457D-91D7-73F079EFB87F}" destId="{FA140547-5E63-4804-86D5-D3B3DF483C85}" srcOrd="0" destOrd="0" presId="urn:microsoft.com/office/officeart/2005/8/layout/vList2"/>
    <dgm:cxn modelId="{6D3C99BD-6576-492D-8F1E-B940A8221173}" type="presOf" srcId="{0EB9F17C-D2AB-49FC-98DF-C605BC6BC4FF}" destId="{0B24C2D8-9128-4D66-890C-01E10276F208}" srcOrd="0" destOrd="0" presId="urn:microsoft.com/office/officeart/2005/8/layout/vList2"/>
    <dgm:cxn modelId="{A600BDBD-81CA-4FB3-858B-9AC4BE0AF763}" srcId="{690C6668-D66A-4AA2-9281-37338EF97567}" destId="{0EB9F17C-D2AB-49FC-98DF-C605BC6BC4FF}" srcOrd="0" destOrd="0" parTransId="{41AEFA0D-158A-43AF-BBD1-E3D1F7529401}" sibTransId="{60C99428-8DB8-4987-A212-96D1477CCBEF}"/>
    <dgm:cxn modelId="{EACA02D6-2862-4F79-A4C0-36B7B55C924E}" srcId="{690C6668-D66A-4AA2-9281-37338EF97567}" destId="{BA24B11A-2695-4C08-90E9-E77BC6EF2F9C}" srcOrd="1" destOrd="0" parTransId="{7A18AF3A-CF6B-4BF9-855D-0B8E441D09C1}" sibTransId="{A59837C8-B623-4B6B-8827-7D8B10E575C3}"/>
    <dgm:cxn modelId="{609772D6-03F3-4364-96A9-A187B598F3CF}" type="presOf" srcId="{690C6668-D66A-4AA2-9281-37338EF97567}" destId="{5330D97B-8F5B-4A3E-9E03-BCB74ABBEBFB}" srcOrd="0" destOrd="0" presId="urn:microsoft.com/office/officeart/2005/8/layout/vList2"/>
    <dgm:cxn modelId="{C2BB9AE1-1CC6-4AF4-9A79-654D50A88FD1}" type="presOf" srcId="{A1FF0C83-30E8-4B8C-B6ED-51D47FAD45C3}" destId="{5F974800-AD7E-4036-A624-EF6F5D998927}" srcOrd="0" destOrd="0" presId="urn:microsoft.com/office/officeart/2005/8/layout/vList2"/>
    <dgm:cxn modelId="{A83EA3EB-8782-4189-83CA-0779E1714CAD}" type="presOf" srcId="{BA24B11A-2695-4C08-90E9-E77BC6EF2F9C}" destId="{E71EDAC2-AF61-4EB3-A1B5-C94F88BF7844}" srcOrd="0" destOrd="0" presId="urn:microsoft.com/office/officeart/2005/8/layout/vList2"/>
    <dgm:cxn modelId="{9773C6F1-95D2-42BA-8ED4-BE931DDB1869}" type="presParOf" srcId="{5330D97B-8F5B-4A3E-9E03-BCB74ABBEBFB}" destId="{0B24C2D8-9128-4D66-890C-01E10276F208}" srcOrd="0" destOrd="0" presId="urn:microsoft.com/office/officeart/2005/8/layout/vList2"/>
    <dgm:cxn modelId="{3EABA428-2B69-4104-AE2C-87998B2F7652}" type="presParOf" srcId="{5330D97B-8F5B-4A3E-9E03-BCB74ABBEBFB}" destId="{86D99C38-3462-4076-AC9B-5337B1082DCA}" srcOrd="1" destOrd="0" presId="urn:microsoft.com/office/officeart/2005/8/layout/vList2"/>
    <dgm:cxn modelId="{BD90A969-79F1-453E-B6DD-3E88EC0BF747}" type="presParOf" srcId="{5330D97B-8F5B-4A3E-9E03-BCB74ABBEBFB}" destId="{E71EDAC2-AF61-4EB3-A1B5-C94F88BF7844}" srcOrd="2" destOrd="0" presId="urn:microsoft.com/office/officeart/2005/8/layout/vList2"/>
    <dgm:cxn modelId="{6E74537F-5688-45EF-9BC2-362E8B9E1C4B}" type="presParOf" srcId="{5330D97B-8F5B-4A3E-9E03-BCB74ABBEBFB}" destId="{A4882A96-1829-427C-8104-8DAF7EE1E38F}" srcOrd="3" destOrd="0" presId="urn:microsoft.com/office/officeart/2005/8/layout/vList2"/>
    <dgm:cxn modelId="{AD282BE4-796D-4DEB-A639-C05A87755E31}" type="presParOf" srcId="{5330D97B-8F5B-4A3E-9E03-BCB74ABBEBFB}" destId="{5F974800-AD7E-4036-A624-EF6F5D998927}" srcOrd="4" destOrd="0" presId="urn:microsoft.com/office/officeart/2005/8/layout/vList2"/>
    <dgm:cxn modelId="{469A39D6-66C8-456D-B64D-F8C8C045BF72}" type="presParOf" srcId="{5330D97B-8F5B-4A3E-9E03-BCB74ABBEBFB}" destId="{BD27DBC1-4797-4A3A-AC8D-26FD96A4F0DF}" srcOrd="5" destOrd="0" presId="urn:microsoft.com/office/officeart/2005/8/layout/vList2"/>
    <dgm:cxn modelId="{D967452F-7E0A-4B06-A5DA-3DD3426EB781}" type="presParOf" srcId="{5330D97B-8F5B-4A3E-9E03-BCB74ABBEBFB}" destId="{FA140547-5E63-4804-86D5-D3B3DF483C85}"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588BA02-34DB-4844-ACF7-1A81C95C4746}"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pt-BR"/>
        </a:p>
      </dgm:t>
    </dgm:pt>
    <dgm:pt modelId="{D5899016-6116-4201-B168-FF65D01291FC}">
      <dgm:prSet phldrT="[Texto]"/>
      <dgm:spPr/>
      <dgm:t>
        <a:bodyPr/>
        <a:lstStyle/>
        <a:p>
          <a:r>
            <a:rPr lang="pt-BR" dirty="0"/>
            <a:t>UNIÃO</a:t>
          </a:r>
        </a:p>
      </dgm:t>
    </dgm:pt>
    <dgm:pt modelId="{A4E26EB4-1765-43BF-862E-A31E8D0C5687}" type="parTrans" cxnId="{BD9A4371-C90F-46A9-9481-0D8E6BA28D3B}">
      <dgm:prSet/>
      <dgm:spPr/>
      <dgm:t>
        <a:bodyPr/>
        <a:lstStyle/>
        <a:p>
          <a:endParaRPr lang="pt-BR"/>
        </a:p>
      </dgm:t>
    </dgm:pt>
    <dgm:pt modelId="{1892E72D-4009-413D-BD1B-805F75DC1F81}" type="sibTrans" cxnId="{BD9A4371-C90F-46A9-9481-0D8E6BA28D3B}">
      <dgm:prSet/>
      <dgm:spPr/>
      <dgm:t>
        <a:bodyPr/>
        <a:lstStyle/>
        <a:p>
          <a:endParaRPr lang="pt-BR"/>
        </a:p>
      </dgm:t>
    </dgm:pt>
    <dgm:pt modelId="{E928BDA2-C413-4817-9F42-77ECF33E529A}">
      <dgm:prSet phldrT="[Texto]"/>
      <dgm:spPr/>
      <dgm:t>
        <a:bodyPr/>
        <a:lstStyle/>
        <a:p>
          <a:r>
            <a:rPr lang="pt-BR" dirty="0"/>
            <a:t>Definir Normativos</a:t>
          </a:r>
        </a:p>
      </dgm:t>
    </dgm:pt>
    <dgm:pt modelId="{FBCA4265-BF29-4899-951E-4B15B8D91A97}" type="parTrans" cxnId="{E83BD6C7-5148-4020-8BE2-1F36470ABE82}">
      <dgm:prSet/>
      <dgm:spPr/>
      <dgm:t>
        <a:bodyPr/>
        <a:lstStyle/>
        <a:p>
          <a:endParaRPr lang="pt-BR"/>
        </a:p>
      </dgm:t>
    </dgm:pt>
    <dgm:pt modelId="{0B4D6AA9-FDAB-48C0-9F38-30D280911F18}" type="sibTrans" cxnId="{E83BD6C7-5148-4020-8BE2-1F36470ABE82}">
      <dgm:prSet/>
      <dgm:spPr/>
      <dgm:t>
        <a:bodyPr/>
        <a:lstStyle/>
        <a:p>
          <a:endParaRPr lang="pt-BR"/>
        </a:p>
      </dgm:t>
    </dgm:pt>
    <dgm:pt modelId="{C9541CFF-4308-4BDB-A624-26FB4A44D741}">
      <dgm:prSet phldrT="[Texto]"/>
      <dgm:spPr/>
      <dgm:t>
        <a:bodyPr/>
        <a:lstStyle/>
        <a:p>
          <a:r>
            <a:rPr lang="pt-BR" dirty="0"/>
            <a:t>Assessorar</a:t>
          </a:r>
        </a:p>
      </dgm:t>
    </dgm:pt>
    <dgm:pt modelId="{B7B582D5-CBF6-4CEA-8D5D-0687EAF72372}" type="parTrans" cxnId="{194EA9D8-C94A-4231-882D-0F9A159B17FB}">
      <dgm:prSet/>
      <dgm:spPr/>
      <dgm:t>
        <a:bodyPr/>
        <a:lstStyle/>
        <a:p>
          <a:endParaRPr lang="pt-BR"/>
        </a:p>
      </dgm:t>
    </dgm:pt>
    <dgm:pt modelId="{3AB87406-D0BF-4D82-8A4D-2A198DF46B34}" type="sibTrans" cxnId="{194EA9D8-C94A-4231-882D-0F9A159B17FB}">
      <dgm:prSet/>
      <dgm:spPr/>
      <dgm:t>
        <a:bodyPr/>
        <a:lstStyle/>
        <a:p>
          <a:endParaRPr lang="pt-BR"/>
        </a:p>
      </dgm:t>
    </dgm:pt>
    <dgm:pt modelId="{6B41776B-6562-46C9-8CB8-3F46C3653B6D}">
      <dgm:prSet phldrT="[Texto]"/>
      <dgm:spPr/>
      <dgm:t>
        <a:bodyPr/>
        <a:lstStyle/>
        <a:p>
          <a:r>
            <a:rPr lang="pt-BR" dirty="0"/>
            <a:t>ESTADO</a:t>
          </a:r>
        </a:p>
      </dgm:t>
    </dgm:pt>
    <dgm:pt modelId="{7B17F63D-37C4-40C6-81C8-742F6E2FEBE6}" type="parTrans" cxnId="{247A5C2D-6164-40DC-9F65-71C3BD064EC2}">
      <dgm:prSet/>
      <dgm:spPr/>
      <dgm:t>
        <a:bodyPr/>
        <a:lstStyle/>
        <a:p>
          <a:endParaRPr lang="pt-BR"/>
        </a:p>
      </dgm:t>
    </dgm:pt>
    <dgm:pt modelId="{98E7BE75-C768-4137-9E43-0F4992C0AF65}" type="sibTrans" cxnId="{247A5C2D-6164-40DC-9F65-71C3BD064EC2}">
      <dgm:prSet/>
      <dgm:spPr/>
      <dgm:t>
        <a:bodyPr/>
        <a:lstStyle/>
        <a:p>
          <a:endParaRPr lang="pt-BR"/>
        </a:p>
      </dgm:t>
    </dgm:pt>
    <dgm:pt modelId="{53806403-7445-40AA-BD28-41A26E109496}">
      <dgm:prSet phldrT="[Texto]"/>
      <dgm:spPr/>
      <dgm:t>
        <a:bodyPr/>
        <a:lstStyle/>
        <a:p>
          <a:r>
            <a:rPr lang="pt-BR" dirty="0"/>
            <a:t>Apoio Técnico</a:t>
          </a:r>
        </a:p>
      </dgm:t>
    </dgm:pt>
    <dgm:pt modelId="{A02FDD82-D58D-4928-A001-F1966ACD2F48}" type="parTrans" cxnId="{97C400B9-17C2-4095-B976-F116AF5DAAAF}">
      <dgm:prSet/>
      <dgm:spPr/>
      <dgm:t>
        <a:bodyPr/>
        <a:lstStyle/>
        <a:p>
          <a:endParaRPr lang="pt-BR"/>
        </a:p>
      </dgm:t>
    </dgm:pt>
    <dgm:pt modelId="{32CEACB8-93BC-405B-8090-38B3DEA7E7AF}" type="sibTrans" cxnId="{97C400B9-17C2-4095-B976-F116AF5DAAAF}">
      <dgm:prSet/>
      <dgm:spPr/>
      <dgm:t>
        <a:bodyPr/>
        <a:lstStyle/>
        <a:p>
          <a:endParaRPr lang="pt-BR"/>
        </a:p>
      </dgm:t>
    </dgm:pt>
    <dgm:pt modelId="{66C2C209-E015-44CC-A3AE-02B5DAAB3FEA}">
      <dgm:prSet phldrT="[Texto]"/>
      <dgm:spPr/>
      <dgm:t>
        <a:bodyPr/>
        <a:lstStyle/>
        <a:p>
          <a:r>
            <a:rPr lang="pt-BR" dirty="0" err="1"/>
            <a:t>Cofinanciar</a:t>
          </a:r>
          <a:endParaRPr lang="pt-BR" dirty="0"/>
        </a:p>
      </dgm:t>
    </dgm:pt>
    <dgm:pt modelId="{8E01B78F-DE11-4898-9587-F1B6A09E07BD}" type="parTrans" cxnId="{934799B6-547D-4155-98DF-FA842231879A}">
      <dgm:prSet/>
      <dgm:spPr/>
      <dgm:t>
        <a:bodyPr/>
        <a:lstStyle/>
        <a:p>
          <a:endParaRPr lang="pt-BR"/>
        </a:p>
      </dgm:t>
    </dgm:pt>
    <dgm:pt modelId="{21A1AC31-5AF2-458F-97F8-837B677AFCEB}" type="sibTrans" cxnId="{934799B6-547D-4155-98DF-FA842231879A}">
      <dgm:prSet/>
      <dgm:spPr/>
      <dgm:t>
        <a:bodyPr/>
        <a:lstStyle/>
        <a:p>
          <a:endParaRPr lang="pt-BR"/>
        </a:p>
      </dgm:t>
    </dgm:pt>
    <dgm:pt modelId="{F0D8E611-2542-496B-BEAE-60805F51EF76}">
      <dgm:prSet phldrT="[Texto]"/>
      <dgm:spPr/>
      <dgm:t>
        <a:bodyPr/>
        <a:lstStyle/>
        <a:p>
          <a:r>
            <a:rPr lang="pt-BR" dirty="0"/>
            <a:t>MUNICÍPIO</a:t>
          </a:r>
        </a:p>
      </dgm:t>
    </dgm:pt>
    <dgm:pt modelId="{572E978B-23B5-4CE2-80B3-F6310B7D9252}" type="parTrans" cxnId="{C0635495-13A5-4D16-BE6B-E87A0CE523DF}">
      <dgm:prSet/>
      <dgm:spPr/>
      <dgm:t>
        <a:bodyPr/>
        <a:lstStyle/>
        <a:p>
          <a:endParaRPr lang="pt-BR"/>
        </a:p>
      </dgm:t>
    </dgm:pt>
    <dgm:pt modelId="{6DFE0B74-7C4D-4D29-98B1-F37529A9A3FA}" type="sibTrans" cxnId="{C0635495-13A5-4D16-BE6B-E87A0CE523DF}">
      <dgm:prSet/>
      <dgm:spPr/>
      <dgm:t>
        <a:bodyPr/>
        <a:lstStyle/>
        <a:p>
          <a:endParaRPr lang="pt-BR"/>
        </a:p>
      </dgm:t>
    </dgm:pt>
    <dgm:pt modelId="{837B3907-46B1-4E14-9EF3-0DFEB6F7F648}">
      <dgm:prSet phldrT="[Texto]"/>
      <dgm:spPr/>
      <dgm:t>
        <a:bodyPr/>
        <a:lstStyle/>
        <a:p>
          <a:r>
            <a:rPr lang="pt-BR" dirty="0"/>
            <a:t>Regulamento Local</a:t>
          </a:r>
        </a:p>
      </dgm:t>
    </dgm:pt>
    <dgm:pt modelId="{1DABD8A2-0911-45F0-AF69-EF5D5506CF65}" type="parTrans" cxnId="{A9D4CCEA-BAF0-47CB-B4F1-8AFD19691B59}">
      <dgm:prSet/>
      <dgm:spPr/>
      <dgm:t>
        <a:bodyPr/>
        <a:lstStyle/>
        <a:p>
          <a:endParaRPr lang="pt-BR"/>
        </a:p>
      </dgm:t>
    </dgm:pt>
    <dgm:pt modelId="{EC66DD9C-3170-419E-BAA6-8EA001479B4D}" type="sibTrans" cxnId="{A9D4CCEA-BAF0-47CB-B4F1-8AFD19691B59}">
      <dgm:prSet/>
      <dgm:spPr/>
      <dgm:t>
        <a:bodyPr/>
        <a:lstStyle/>
        <a:p>
          <a:endParaRPr lang="pt-BR"/>
        </a:p>
      </dgm:t>
    </dgm:pt>
    <dgm:pt modelId="{73C82EE2-FE45-444C-95F5-BD75FD68FC07}">
      <dgm:prSet phldrT="[Texto]"/>
      <dgm:spPr/>
      <dgm:t>
        <a:bodyPr/>
        <a:lstStyle/>
        <a:p>
          <a:r>
            <a:rPr lang="pt-BR" dirty="0"/>
            <a:t>Financiar</a:t>
          </a:r>
        </a:p>
      </dgm:t>
    </dgm:pt>
    <dgm:pt modelId="{61819780-ED77-458B-AC0E-B23CCAD432E8}" type="parTrans" cxnId="{3BFC817C-F53A-4843-BE7D-B616C1DC7DCD}">
      <dgm:prSet/>
      <dgm:spPr/>
      <dgm:t>
        <a:bodyPr/>
        <a:lstStyle/>
        <a:p>
          <a:endParaRPr lang="pt-BR"/>
        </a:p>
      </dgm:t>
    </dgm:pt>
    <dgm:pt modelId="{F8054502-8903-4302-B5D1-E113B610183F}" type="sibTrans" cxnId="{3BFC817C-F53A-4843-BE7D-B616C1DC7DCD}">
      <dgm:prSet/>
      <dgm:spPr/>
      <dgm:t>
        <a:bodyPr/>
        <a:lstStyle/>
        <a:p>
          <a:endParaRPr lang="pt-BR"/>
        </a:p>
      </dgm:t>
    </dgm:pt>
    <dgm:pt modelId="{A0EAEDD1-E09D-459A-A039-20452F4A2D13}" type="pres">
      <dgm:prSet presAssocID="{D588BA02-34DB-4844-ACF7-1A81C95C4746}" presName="Name0" presStyleCnt="0">
        <dgm:presLayoutVars>
          <dgm:dir/>
          <dgm:animLvl val="lvl"/>
          <dgm:resizeHandles val="exact"/>
        </dgm:presLayoutVars>
      </dgm:prSet>
      <dgm:spPr/>
    </dgm:pt>
    <dgm:pt modelId="{C8CE092F-402B-467B-9B99-A4CCD563F0D4}" type="pres">
      <dgm:prSet presAssocID="{D5899016-6116-4201-B168-FF65D01291FC}" presName="composite" presStyleCnt="0"/>
      <dgm:spPr/>
    </dgm:pt>
    <dgm:pt modelId="{8CF66BB2-409C-431A-947E-5502D1FFC0E0}" type="pres">
      <dgm:prSet presAssocID="{D5899016-6116-4201-B168-FF65D01291FC}" presName="parTx" presStyleLbl="alignNode1" presStyleIdx="0" presStyleCnt="3">
        <dgm:presLayoutVars>
          <dgm:chMax val="0"/>
          <dgm:chPref val="0"/>
          <dgm:bulletEnabled val="1"/>
        </dgm:presLayoutVars>
      </dgm:prSet>
      <dgm:spPr/>
    </dgm:pt>
    <dgm:pt modelId="{E5A1DB8E-64EF-40C2-8FA1-0C4C95F52AD6}" type="pres">
      <dgm:prSet presAssocID="{D5899016-6116-4201-B168-FF65D01291FC}" presName="desTx" presStyleLbl="alignAccFollowNode1" presStyleIdx="0" presStyleCnt="3">
        <dgm:presLayoutVars>
          <dgm:bulletEnabled val="1"/>
        </dgm:presLayoutVars>
      </dgm:prSet>
      <dgm:spPr/>
    </dgm:pt>
    <dgm:pt modelId="{1D778249-AE40-4A8A-8513-C14886AFEE54}" type="pres">
      <dgm:prSet presAssocID="{1892E72D-4009-413D-BD1B-805F75DC1F81}" presName="space" presStyleCnt="0"/>
      <dgm:spPr/>
    </dgm:pt>
    <dgm:pt modelId="{8A8BD454-A746-48C3-9DC0-230B2855A104}" type="pres">
      <dgm:prSet presAssocID="{6B41776B-6562-46C9-8CB8-3F46C3653B6D}" presName="composite" presStyleCnt="0"/>
      <dgm:spPr/>
    </dgm:pt>
    <dgm:pt modelId="{D4835D54-8916-470D-B067-D1C3DDCB45A1}" type="pres">
      <dgm:prSet presAssocID="{6B41776B-6562-46C9-8CB8-3F46C3653B6D}" presName="parTx" presStyleLbl="alignNode1" presStyleIdx="1" presStyleCnt="3">
        <dgm:presLayoutVars>
          <dgm:chMax val="0"/>
          <dgm:chPref val="0"/>
          <dgm:bulletEnabled val="1"/>
        </dgm:presLayoutVars>
      </dgm:prSet>
      <dgm:spPr/>
    </dgm:pt>
    <dgm:pt modelId="{63CB16D9-3565-4886-9462-E7F00E0225A3}" type="pres">
      <dgm:prSet presAssocID="{6B41776B-6562-46C9-8CB8-3F46C3653B6D}" presName="desTx" presStyleLbl="alignAccFollowNode1" presStyleIdx="1" presStyleCnt="3">
        <dgm:presLayoutVars>
          <dgm:bulletEnabled val="1"/>
        </dgm:presLayoutVars>
      </dgm:prSet>
      <dgm:spPr/>
    </dgm:pt>
    <dgm:pt modelId="{729E634A-44DD-4503-8DB7-45F8D6F8E8C0}" type="pres">
      <dgm:prSet presAssocID="{98E7BE75-C768-4137-9E43-0F4992C0AF65}" presName="space" presStyleCnt="0"/>
      <dgm:spPr/>
    </dgm:pt>
    <dgm:pt modelId="{81A0F69D-4C5E-4A43-B4D9-2CDB7DBE7DF7}" type="pres">
      <dgm:prSet presAssocID="{F0D8E611-2542-496B-BEAE-60805F51EF76}" presName="composite" presStyleCnt="0"/>
      <dgm:spPr/>
    </dgm:pt>
    <dgm:pt modelId="{B594B4CF-FF85-4860-BE88-0456D6A65DCD}" type="pres">
      <dgm:prSet presAssocID="{F0D8E611-2542-496B-BEAE-60805F51EF76}" presName="parTx" presStyleLbl="alignNode1" presStyleIdx="2" presStyleCnt="3">
        <dgm:presLayoutVars>
          <dgm:chMax val="0"/>
          <dgm:chPref val="0"/>
          <dgm:bulletEnabled val="1"/>
        </dgm:presLayoutVars>
      </dgm:prSet>
      <dgm:spPr/>
    </dgm:pt>
    <dgm:pt modelId="{1BB1E547-B651-499D-BA75-5B1B17D92484}" type="pres">
      <dgm:prSet presAssocID="{F0D8E611-2542-496B-BEAE-60805F51EF76}" presName="desTx" presStyleLbl="alignAccFollowNode1" presStyleIdx="2" presStyleCnt="3">
        <dgm:presLayoutVars>
          <dgm:bulletEnabled val="1"/>
        </dgm:presLayoutVars>
      </dgm:prSet>
      <dgm:spPr/>
    </dgm:pt>
  </dgm:ptLst>
  <dgm:cxnLst>
    <dgm:cxn modelId="{247A5C2D-6164-40DC-9F65-71C3BD064EC2}" srcId="{D588BA02-34DB-4844-ACF7-1A81C95C4746}" destId="{6B41776B-6562-46C9-8CB8-3F46C3653B6D}" srcOrd="1" destOrd="0" parTransId="{7B17F63D-37C4-40C6-81C8-742F6E2FEBE6}" sibTransId="{98E7BE75-C768-4137-9E43-0F4992C0AF65}"/>
    <dgm:cxn modelId="{D7C91164-3E3A-46BF-9742-45DC0D518D7D}" type="presOf" srcId="{73C82EE2-FE45-444C-95F5-BD75FD68FC07}" destId="{1BB1E547-B651-499D-BA75-5B1B17D92484}" srcOrd="0" destOrd="0" presId="urn:microsoft.com/office/officeart/2005/8/layout/hList1"/>
    <dgm:cxn modelId="{BD9A4371-C90F-46A9-9481-0D8E6BA28D3B}" srcId="{D588BA02-34DB-4844-ACF7-1A81C95C4746}" destId="{D5899016-6116-4201-B168-FF65D01291FC}" srcOrd="0" destOrd="0" parTransId="{A4E26EB4-1765-43BF-862E-A31E8D0C5687}" sibTransId="{1892E72D-4009-413D-BD1B-805F75DC1F81}"/>
    <dgm:cxn modelId="{2C4C0174-86A4-4E79-9C4E-838DAE73D9B8}" type="presOf" srcId="{F0D8E611-2542-496B-BEAE-60805F51EF76}" destId="{B594B4CF-FF85-4860-BE88-0456D6A65DCD}" srcOrd="0" destOrd="0" presId="urn:microsoft.com/office/officeart/2005/8/layout/hList1"/>
    <dgm:cxn modelId="{E91A7E56-3C41-4C25-9D29-39DCDC450E7B}" type="presOf" srcId="{837B3907-46B1-4E14-9EF3-0DFEB6F7F648}" destId="{1BB1E547-B651-499D-BA75-5B1B17D92484}" srcOrd="0" destOrd="1" presId="urn:microsoft.com/office/officeart/2005/8/layout/hList1"/>
    <dgm:cxn modelId="{3BFC817C-F53A-4843-BE7D-B616C1DC7DCD}" srcId="{F0D8E611-2542-496B-BEAE-60805F51EF76}" destId="{73C82EE2-FE45-444C-95F5-BD75FD68FC07}" srcOrd="0" destOrd="0" parTransId="{61819780-ED77-458B-AC0E-B23CCAD432E8}" sibTransId="{F8054502-8903-4302-B5D1-E113B610183F}"/>
    <dgm:cxn modelId="{3BDA0284-1DF9-4197-90DF-E6951203906A}" type="presOf" srcId="{53806403-7445-40AA-BD28-41A26E109496}" destId="{63CB16D9-3565-4886-9462-E7F00E0225A3}" srcOrd="0" destOrd="0" presId="urn:microsoft.com/office/officeart/2005/8/layout/hList1"/>
    <dgm:cxn modelId="{38D2EE8A-B09C-4B8F-A60C-AA1D1965B0AC}" type="presOf" srcId="{6B41776B-6562-46C9-8CB8-3F46C3653B6D}" destId="{D4835D54-8916-470D-B067-D1C3DDCB45A1}" srcOrd="0" destOrd="0" presId="urn:microsoft.com/office/officeart/2005/8/layout/hList1"/>
    <dgm:cxn modelId="{C0635495-13A5-4D16-BE6B-E87A0CE523DF}" srcId="{D588BA02-34DB-4844-ACF7-1A81C95C4746}" destId="{F0D8E611-2542-496B-BEAE-60805F51EF76}" srcOrd="2" destOrd="0" parTransId="{572E978B-23B5-4CE2-80B3-F6310B7D9252}" sibTransId="{6DFE0B74-7C4D-4D29-98B1-F37529A9A3FA}"/>
    <dgm:cxn modelId="{6B8787A5-AD1B-45DD-B557-E7B681706A59}" type="presOf" srcId="{D5899016-6116-4201-B168-FF65D01291FC}" destId="{8CF66BB2-409C-431A-947E-5502D1FFC0E0}" srcOrd="0" destOrd="0" presId="urn:microsoft.com/office/officeart/2005/8/layout/hList1"/>
    <dgm:cxn modelId="{EA95F2A9-DE78-4977-A23B-6A5C72A57E3E}" type="presOf" srcId="{D588BA02-34DB-4844-ACF7-1A81C95C4746}" destId="{A0EAEDD1-E09D-459A-A039-20452F4A2D13}" srcOrd="0" destOrd="0" presId="urn:microsoft.com/office/officeart/2005/8/layout/hList1"/>
    <dgm:cxn modelId="{934799B6-547D-4155-98DF-FA842231879A}" srcId="{6B41776B-6562-46C9-8CB8-3F46C3653B6D}" destId="{66C2C209-E015-44CC-A3AE-02B5DAAB3FEA}" srcOrd="1" destOrd="0" parTransId="{8E01B78F-DE11-4898-9587-F1B6A09E07BD}" sibTransId="{21A1AC31-5AF2-458F-97F8-837B677AFCEB}"/>
    <dgm:cxn modelId="{97C400B9-17C2-4095-B976-F116AF5DAAAF}" srcId="{6B41776B-6562-46C9-8CB8-3F46C3653B6D}" destId="{53806403-7445-40AA-BD28-41A26E109496}" srcOrd="0" destOrd="0" parTransId="{A02FDD82-D58D-4928-A001-F1966ACD2F48}" sibTransId="{32CEACB8-93BC-405B-8090-38B3DEA7E7AF}"/>
    <dgm:cxn modelId="{E83BD6C7-5148-4020-8BE2-1F36470ABE82}" srcId="{D5899016-6116-4201-B168-FF65D01291FC}" destId="{E928BDA2-C413-4817-9F42-77ECF33E529A}" srcOrd="0" destOrd="0" parTransId="{FBCA4265-BF29-4899-951E-4B15B8D91A97}" sibTransId="{0B4D6AA9-FDAB-48C0-9F38-30D280911F18}"/>
    <dgm:cxn modelId="{82BF8ACB-9125-441B-892D-72D902184CD3}" type="presOf" srcId="{66C2C209-E015-44CC-A3AE-02B5DAAB3FEA}" destId="{63CB16D9-3565-4886-9462-E7F00E0225A3}" srcOrd="0" destOrd="1" presId="urn:microsoft.com/office/officeart/2005/8/layout/hList1"/>
    <dgm:cxn modelId="{8169F6CC-56A6-4503-BC57-FB128C6B8783}" type="presOf" srcId="{C9541CFF-4308-4BDB-A624-26FB4A44D741}" destId="{E5A1DB8E-64EF-40C2-8FA1-0C4C95F52AD6}" srcOrd="0" destOrd="1" presId="urn:microsoft.com/office/officeart/2005/8/layout/hList1"/>
    <dgm:cxn modelId="{194EA9D8-C94A-4231-882D-0F9A159B17FB}" srcId="{D5899016-6116-4201-B168-FF65D01291FC}" destId="{C9541CFF-4308-4BDB-A624-26FB4A44D741}" srcOrd="1" destOrd="0" parTransId="{B7B582D5-CBF6-4CEA-8D5D-0687EAF72372}" sibTransId="{3AB87406-D0BF-4D82-8A4D-2A198DF46B34}"/>
    <dgm:cxn modelId="{A9D4CCEA-BAF0-47CB-B4F1-8AFD19691B59}" srcId="{F0D8E611-2542-496B-BEAE-60805F51EF76}" destId="{837B3907-46B1-4E14-9EF3-0DFEB6F7F648}" srcOrd="1" destOrd="0" parTransId="{1DABD8A2-0911-45F0-AF69-EF5D5506CF65}" sibTransId="{EC66DD9C-3170-419E-BAA6-8EA001479B4D}"/>
    <dgm:cxn modelId="{DD3C70EE-A948-4B9E-A7BA-E36F6FDD5F35}" type="presOf" srcId="{E928BDA2-C413-4817-9F42-77ECF33E529A}" destId="{E5A1DB8E-64EF-40C2-8FA1-0C4C95F52AD6}" srcOrd="0" destOrd="0" presId="urn:microsoft.com/office/officeart/2005/8/layout/hList1"/>
    <dgm:cxn modelId="{05FE6B0A-3DE1-4C1C-8BEA-DEB60CDFF191}" type="presParOf" srcId="{A0EAEDD1-E09D-459A-A039-20452F4A2D13}" destId="{C8CE092F-402B-467B-9B99-A4CCD563F0D4}" srcOrd="0" destOrd="0" presId="urn:microsoft.com/office/officeart/2005/8/layout/hList1"/>
    <dgm:cxn modelId="{36AE846D-A905-4759-8D90-44197D4F58D7}" type="presParOf" srcId="{C8CE092F-402B-467B-9B99-A4CCD563F0D4}" destId="{8CF66BB2-409C-431A-947E-5502D1FFC0E0}" srcOrd="0" destOrd="0" presId="urn:microsoft.com/office/officeart/2005/8/layout/hList1"/>
    <dgm:cxn modelId="{61DD6A43-8364-4B70-BFE5-5429D61A944A}" type="presParOf" srcId="{C8CE092F-402B-467B-9B99-A4CCD563F0D4}" destId="{E5A1DB8E-64EF-40C2-8FA1-0C4C95F52AD6}" srcOrd="1" destOrd="0" presId="urn:microsoft.com/office/officeart/2005/8/layout/hList1"/>
    <dgm:cxn modelId="{635C7D07-C209-4632-8694-546F4BE4257C}" type="presParOf" srcId="{A0EAEDD1-E09D-459A-A039-20452F4A2D13}" destId="{1D778249-AE40-4A8A-8513-C14886AFEE54}" srcOrd="1" destOrd="0" presId="urn:microsoft.com/office/officeart/2005/8/layout/hList1"/>
    <dgm:cxn modelId="{09D0D276-C516-4121-AC0E-3F9D5BF97C50}" type="presParOf" srcId="{A0EAEDD1-E09D-459A-A039-20452F4A2D13}" destId="{8A8BD454-A746-48C3-9DC0-230B2855A104}" srcOrd="2" destOrd="0" presId="urn:microsoft.com/office/officeart/2005/8/layout/hList1"/>
    <dgm:cxn modelId="{A4B2489B-70D7-4277-81B8-5B32C147A98A}" type="presParOf" srcId="{8A8BD454-A746-48C3-9DC0-230B2855A104}" destId="{D4835D54-8916-470D-B067-D1C3DDCB45A1}" srcOrd="0" destOrd="0" presId="urn:microsoft.com/office/officeart/2005/8/layout/hList1"/>
    <dgm:cxn modelId="{6B9A936D-D337-4CF3-AA82-DBD5A560C8D4}" type="presParOf" srcId="{8A8BD454-A746-48C3-9DC0-230B2855A104}" destId="{63CB16D9-3565-4886-9462-E7F00E0225A3}" srcOrd="1" destOrd="0" presId="urn:microsoft.com/office/officeart/2005/8/layout/hList1"/>
    <dgm:cxn modelId="{D89A31B9-B43F-4C0D-A684-4F1333B34D83}" type="presParOf" srcId="{A0EAEDD1-E09D-459A-A039-20452F4A2D13}" destId="{729E634A-44DD-4503-8DB7-45F8D6F8E8C0}" srcOrd="3" destOrd="0" presId="urn:microsoft.com/office/officeart/2005/8/layout/hList1"/>
    <dgm:cxn modelId="{CFA1D029-E4AF-41E8-B1B8-E8333E237BA1}" type="presParOf" srcId="{A0EAEDD1-E09D-459A-A039-20452F4A2D13}" destId="{81A0F69D-4C5E-4A43-B4D9-2CDB7DBE7DF7}" srcOrd="4" destOrd="0" presId="urn:microsoft.com/office/officeart/2005/8/layout/hList1"/>
    <dgm:cxn modelId="{F8029EBB-6F38-4E54-A032-7960F891B168}" type="presParOf" srcId="{81A0F69D-4C5E-4A43-B4D9-2CDB7DBE7DF7}" destId="{B594B4CF-FF85-4860-BE88-0456D6A65DCD}" srcOrd="0" destOrd="0" presId="urn:microsoft.com/office/officeart/2005/8/layout/hList1"/>
    <dgm:cxn modelId="{3B6D93E5-0DE2-42BB-AF4F-600D6944FB3E}" type="presParOf" srcId="{81A0F69D-4C5E-4A43-B4D9-2CDB7DBE7DF7}" destId="{1BB1E547-B651-499D-BA75-5B1B17D92484}"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12ACD13-69DA-4C11-8465-B7AB8511F8C2}" type="doc">
      <dgm:prSet loTypeId="urn:microsoft.com/office/officeart/2005/8/layout/matrix3" loCatId="matrix" qsTypeId="urn:microsoft.com/office/officeart/2005/8/quickstyle/simple1" qsCatId="simple" csTypeId="urn:microsoft.com/office/officeart/2005/8/colors/colorful1" csCatId="colorful" phldr="1"/>
      <dgm:spPr/>
      <dgm:t>
        <a:bodyPr/>
        <a:lstStyle/>
        <a:p>
          <a:endParaRPr lang="en-US"/>
        </a:p>
      </dgm:t>
    </dgm:pt>
    <dgm:pt modelId="{E4600458-C8FD-45FD-9A2E-68751C3B9B3F}">
      <dgm:prSet/>
      <dgm:spPr/>
      <dgm:t>
        <a:bodyPr/>
        <a:lstStyle/>
        <a:p>
          <a:r>
            <a:rPr lang="pt-BR"/>
            <a:t>Capacitação;</a:t>
          </a:r>
          <a:endParaRPr lang="en-US"/>
        </a:p>
      </dgm:t>
    </dgm:pt>
    <dgm:pt modelId="{B698A63A-9EBB-41FC-9329-FB5B6E177ED9}" type="parTrans" cxnId="{D516DE18-9B8A-4B0A-978B-E2CCFD048B8E}">
      <dgm:prSet/>
      <dgm:spPr/>
      <dgm:t>
        <a:bodyPr/>
        <a:lstStyle/>
        <a:p>
          <a:endParaRPr lang="en-US"/>
        </a:p>
      </dgm:t>
    </dgm:pt>
    <dgm:pt modelId="{141A6E6D-8ECA-4D9F-8A6E-21710634D709}" type="sibTrans" cxnId="{D516DE18-9B8A-4B0A-978B-E2CCFD048B8E}">
      <dgm:prSet/>
      <dgm:spPr/>
      <dgm:t>
        <a:bodyPr/>
        <a:lstStyle/>
        <a:p>
          <a:endParaRPr lang="en-US"/>
        </a:p>
      </dgm:t>
    </dgm:pt>
    <dgm:pt modelId="{7AA036C6-C385-4FC8-8110-BD4860D7E01F}">
      <dgm:prSet/>
      <dgm:spPr/>
      <dgm:t>
        <a:bodyPr/>
        <a:lstStyle/>
        <a:p>
          <a:r>
            <a:rPr lang="pt-BR"/>
            <a:t>Atender normativo local</a:t>
          </a:r>
          <a:endParaRPr lang="en-US"/>
        </a:p>
      </dgm:t>
    </dgm:pt>
    <dgm:pt modelId="{D24B55CC-3E15-41AC-8E17-7C5613C5C43A}" type="parTrans" cxnId="{A71A77BD-1FD2-4ACA-96EF-F81FB0233E7A}">
      <dgm:prSet/>
      <dgm:spPr/>
      <dgm:t>
        <a:bodyPr/>
        <a:lstStyle/>
        <a:p>
          <a:endParaRPr lang="en-US"/>
        </a:p>
      </dgm:t>
    </dgm:pt>
    <dgm:pt modelId="{23226F3E-1378-441E-A38B-B578579E2A4E}" type="sibTrans" cxnId="{A71A77BD-1FD2-4ACA-96EF-F81FB0233E7A}">
      <dgm:prSet/>
      <dgm:spPr/>
      <dgm:t>
        <a:bodyPr/>
        <a:lstStyle/>
        <a:p>
          <a:endParaRPr lang="en-US"/>
        </a:p>
      </dgm:t>
    </dgm:pt>
    <dgm:pt modelId="{EB91DE3E-AB26-43D4-B27F-CDEF8633994B}">
      <dgm:prSet/>
      <dgm:spPr/>
      <dgm:t>
        <a:bodyPr/>
        <a:lstStyle/>
        <a:p>
          <a:r>
            <a:rPr lang="pt-BR"/>
            <a:t>Não há ato privativo de categoria profissional (parecer social)</a:t>
          </a:r>
          <a:endParaRPr lang="en-US"/>
        </a:p>
      </dgm:t>
    </dgm:pt>
    <dgm:pt modelId="{13028A1A-1A89-4B90-8EDC-21CCE428DBEA}" type="parTrans" cxnId="{073C413B-127C-4D2F-A175-2671D512AB4F}">
      <dgm:prSet/>
      <dgm:spPr/>
      <dgm:t>
        <a:bodyPr/>
        <a:lstStyle/>
        <a:p>
          <a:endParaRPr lang="en-US"/>
        </a:p>
      </dgm:t>
    </dgm:pt>
    <dgm:pt modelId="{82B07770-65F9-492F-9FE9-177131603800}" type="sibTrans" cxnId="{073C413B-127C-4D2F-A175-2671D512AB4F}">
      <dgm:prSet/>
      <dgm:spPr/>
      <dgm:t>
        <a:bodyPr/>
        <a:lstStyle/>
        <a:p>
          <a:endParaRPr lang="en-US"/>
        </a:p>
      </dgm:t>
    </dgm:pt>
    <dgm:pt modelId="{2C0D125E-4A23-4B26-93D8-3944F9EB793D}">
      <dgm:prSet/>
      <dgm:spPr/>
      <dgm:t>
        <a:bodyPr/>
        <a:lstStyle/>
        <a:p>
          <a:r>
            <a:rPr lang="pt-BR" dirty="0"/>
            <a:t>Prezar pelo atendimentos dos princípios que norteiam a concessão, como a agilidade. </a:t>
          </a:r>
          <a:endParaRPr lang="en-US" dirty="0"/>
        </a:p>
      </dgm:t>
    </dgm:pt>
    <dgm:pt modelId="{083CF6EB-2982-4F61-A5A0-75FD2FD20CE4}" type="parTrans" cxnId="{AA07D736-C712-4BB0-AB77-D2DBD5641E08}">
      <dgm:prSet/>
      <dgm:spPr/>
      <dgm:t>
        <a:bodyPr/>
        <a:lstStyle/>
        <a:p>
          <a:endParaRPr lang="en-US"/>
        </a:p>
      </dgm:t>
    </dgm:pt>
    <dgm:pt modelId="{D7181A50-218E-4DE8-B814-658429B81FBF}" type="sibTrans" cxnId="{AA07D736-C712-4BB0-AB77-D2DBD5641E08}">
      <dgm:prSet/>
      <dgm:spPr/>
      <dgm:t>
        <a:bodyPr/>
        <a:lstStyle/>
        <a:p>
          <a:endParaRPr lang="en-US"/>
        </a:p>
      </dgm:t>
    </dgm:pt>
    <dgm:pt modelId="{29B30DEE-3608-43E4-A523-D94DE3085FDA}" type="pres">
      <dgm:prSet presAssocID="{512ACD13-69DA-4C11-8465-B7AB8511F8C2}" presName="matrix" presStyleCnt="0">
        <dgm:presLayoutVars>
          <dgm:chMax val="1"/>
          <dgm:dir/>
          <dgm:resizeHandles val="exact"/>
        </dgm:presLayoutVars>
      </dgm:prSet>
      <dgm:spPr/>
    </dgm:pt>
    <dgm:pt modelId="{B577AA8E-88E7-48F7-8FC2-808134BD988D}" type="pres">
      <dgm:prSet presAssocID="{512ACD13-69DA-4C11-8465-B7AB8511F8C2}" presName="diamond" presStyleLbl="bgShp" presStyleIdx="0" presStyleCnt="1"/>
      <dgm:spPr/>
    </dgm:pt>
    <dgm:pt modelId="{AD70358C-7B2C-45B9-B48D-CA1C847C38F3}" type="pres">
      <dgm:prSet presAssocID="{512ACD13-69DA-4C11-8465-B7AB8511F8C2}" presName="quad1" presStyleLbl="node1" presStyleIdx="0" presStyleCnt="4">
        <dgm:presLayoutVars>
          <dgm:chMax val="0"/>
          <dgm:chPref val="0"/>
          <dgm:bulletEnabled val="1"/>
        </dgm:presLayoutVars>
      </dgm:prSet>
      <dgm:spPr/>
    </dgm:pt>
    <dgm:pt modelId="{11BEE15E-09DF-4E17-8944-4E6B41B5F8C0}" type="pres">
      <dgm:prSet presAssocID="{512ACD13-69DA-4C11-8465-B7AB8511F8C2}" presName="quad2" presStyleLbl="node1" presStyleIdx="1" presStyleCnt="4">
        <dgm:presLayoutVars>
          <dgm:chMax val="0"/>
          <dgm:chPref val="0"/>
          <dgm:bulletEnabled val="1"/>
        </dgm:presLayoutVars>
      </dgm:prSet>
      <dgm:spPr/>
    </dgm:pt>
    <dgm:pt modelId="{EFB218E9-C200-4987-B0E6-7D33C4E264B3}" type="pres">
      <dgm:prSet presAssocID="{512ACD13-69DA-4C11-8465-B7AB8511F8C2}" presName="quad3" presStyleLbl="node1" presStyleIdx="2" presStyleCnt="4">
        <dgm:presLayoutVars>
          <dgm:chMax val="0"/>
          <dgm:chPref val="0"/>
          <dgm:bulletEnabled val="1"/>
        </dgm:presLayoutVars>
      </dgm:prSet>
      <dgm:spPr/>
    </dgm:pt>
    <dgm:pt modelId="{81286BF9-D2C2-4C57-8167-D3E406B870C9}" type="pres">
      <dgm:prSet presAssocID="{512ACD13-69DA-4C11-8465-B7AB8511F8C2}" presName="quad4" presStyleLbl="node1" presStyleIdx="3" presStyleCnt="4">
        <dgm:presLayoutVars>
          <dgm:chMax val="0"/>
          <dgm:chPref val="0"/>
          <dgm:bulletEnabled val="1"/>
        </dgm:presLayoutVars>
      </dgm:prSet>
      <dgm:spPr/>
    </dgm:pt>
  </dgm:ptLst>
  <dgm:cxnLst>
    <dgm:cxn modelId="{D516DE18-9B8A-4B0A-978B-E2CCFD048B8E}" srcId="{512ACD13-69DA-4C11-8465-B7AB8511F8C2}" destId="{E4600458-C8FD-45FD-9A2E-68751C3B9B3F}" srcOrd="0" destOrd="0" parTransId="{B698A63A-9EBB-41FC-9329-FB5B6E177ED9}" sibTransId="{141A6E6D-8ECA-4D9F-8A6E-21710634D709}"/>
    <dgm:cxn modelId="{AA07D736-C712-4BB0-AB77-D2DBD5641E08}" srcId="{512ACD13-69DA-4C11-8465-B7AB8511F8C2}" destId="{2C0D125E-4A23-4B26-93D8-3944F9EB793D}" srcOrd="3" destOrd="0" parTransId="{083CF6EB-2982-4F61-A5A0-75FD2FD20CE4}" sibTransId="{D7181A50-218E-4DE8-B814-658429B81FBF}"/>
    <dgm:cxn modelId="{073C413B-127C-4D2F-A175-2671D512AB4F}" srcId="{512ACD13-69DA-4C11-8465-B7AB8511F8C2}" destId="{EB91DE3E-AB26-43D4-B27F-CDEF8633994B}" srcOrd="2" destOrd="0" parTransId="{13028A1A-1A89-4B90-8EDC-21CCE428DBEA}" sibTransId="{82B07770-65F9-492F-9FE9-177131603800}"/>
    <dgm:cxn modelId="{28AFC967-9B17-40D9-AB84-B751783856F2}" type="presOf" srcId="{2C0D125E-4A23-4B26-93D8-3944F9EB793D}" destId="{81286BF9-D2C2-4C57-8167-D3E406B870C9}" srcOrd="0" destOrd="0" presId="urn:microsoft.com/office/officeart/2005/8/layout/matrix3"/>
    <dgm:cxn modelId="{C5AD586C-3447-4CCF-A84D-082628E14ADE}" type="presOf" srcId="{512ACD13-69DA-4C11-8465-B7AB8511F8C2}" destId="{29B30DEE-3608-43E4-A523-D94DE3085FDA}" srcOrd="0" destOrd="0" presId="urn:microsoft.com/office/officeart/2005/8/layout/matrix3"/>
    <dgm:cxn modelId="{F4052BAD-2BBA-422E-A297-0794763F7E0C}" type="presOf" srcId="{7AA036C6-C385-4FC8-8110-BD4860D7E01F}" destId="{11BEE15E-09DF-4E17-8944-4E6B41B5F8C0}" srcOrd="0" destOrd="0" presId="urn:microsoft.com/office/officeart/2005/8/layout/matrix3"/>
    <dgm:cxn modelId="{D4BABCBB-421E-487E-97C7-36E931DD305F}" type="presOf" srcId="{E4600458-C8FD-45FD-9A2E-68751C3B9B3F}" destId="{AD70358C-7B2C-45B9-B48D-CA1C847C38F3}" srcOrd="0" destOrd="0" presId="urn:microsoft.com/office/officeart/2005/8/layout/matrix3"/>
    <dgm:cxn modelId="{A71A77BD-1FD2-4ACA-96EF-F81FB0233E7A}" srcId="{512ACD13-69DA-4C11-8465-B7AB8511F8C2}" destId="{7AA036C6-C385-4FC8-8110-BD4860D7E01F}" srcOrd="1" destOrd="0" parTransId="{D24B55CC-3E15-41AC-8E17-7C5613C5C43A}" sibTransId="{23226F3E-1378-441E-A38B-B578579E2A4E}"/>
    <dgm:cxn modelId="{29F3CDEB-5501-478B-AF54-221CB3F9368C}" type="presOf" srcId="{EB91DE3E-AB26-43D4-B27F-CDEF8633994B}" destId="{EFB218E9-C200-4987-B0E6-7D33C4E264B3}" srcOrd="0" destOrd="0" presId="urn:microsoft.com/office/officeart/2005/8/layout/matrix3"/>
    <dgm:cxn modelId="{E9A90209-E05D-495C-AECF-0D0C9A4A2BC9}" type="presParOf" srcId="{29B30DEE-3608-43E4-A523-D94DE3085FDA}" destId="{B577AA8E-88E7-48F7-8FC2-808134BD988D}" srcOrd="0" destOrd="0" presId="urn:microsoft.com/office/officeart/2005/8/layout/matrix3"/>
    <dgm:cxn modelId="{6F8B5FB1-761E-4C62-9F80-062404FC6969}" type="presParOf" srcId="{29B30DEE-3608-43E4-A523-D94DE3085FDA}" destId="{AD70358C-7B2C-45B9-B48D-CA1C847C38F3}" srcOrd="1" destOrd="0" presId="urn:microsoft.com/office/officeart/2005/8/layout/matrix3"/>
    <dgm:cxn modelId="{914705D9-7581-4F77-A43C-5235D7B74806}" type="presParOf" srcId="{29B30DEE-3608-43E4-A523-D94DE3085FDA}" destId="{11BEE15E-09DF-4E17-8944-4E6B41B5F8C0}" srcOrd="2" destOrd="0" presId="urn:microsoft.com/office/officeart/2005/8/layout/matrix3"/>
    <dgm:cxn modelId="{1F402905-7AD9-4D4F-BCDA-4B04D7F99A49}" type="presParOf" srcId="{29B30DEE-3608-43E4-A523-D94DE3085FDA}" destId="{EFB218E9-C200-4987-B0E6-7D33C4E264B3}" srcOrd="3" destOrd="0" presId="urn:microsoft.com/office/officeart/2005/8/layout/matrix3"/>
    <dgm:cxn modelId="{16B8DD62-7BD5-44BF-A611-CFA26C6F3ED5}" type="presParOf" srcId="{29B30DEE-3608-43E4-A523-D94DE3085FDA}" destId="{81286BF9-D2C2-4C57-8167-D3E406B870C9}"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141C8D4-0341-4767-B796-D35AFEF2C796}" type="doc">
      <dgm:prSet loTypeId="urn:microsoft.com/office/officeart/2005/8/layout/hProcess7" loCatId="list" qsTypeId="urn:microsoft.com/office/officeart/2005/8/quickstyle/simple1" qsCatId="simple" csTypeId="urn:microsoft.com/office/officeart/2005/8/colors/colorful5" csCatId="colorful" phldr="1"/>
      <dgm:spPr/>
      <dgm:t>
        <a:bodyPr/>
        <a:lstStyle/>
        <a:p>
          <a:endParaRPr lang="pt-BR"/>
        </a:p>
      </dgm:t>
    </dgm:pt>
    <dgm:pt modelId="{A8BCAC11-5528-4100-B7FE-60BE5A71CEE2}">
      <dgm:prSet phldrT="[Texto]"/>
      <dgm:spPr/>
      <dgm:t>
        <a:bodyPr/>
        <a:lstStyle/>
        <a:p>
          <a:r>
            <a:rPr lang="pt-BR" dirty="0"/>
            <a:t>DECRETO 6.307</a:t>
          </a:r>
        </a:p>
      </dgm:t>
    </dgm:pt>
    <dgm:pt modelId="{221AA16A-4210-43D3-8BE6-B9709CAEF66F}" type="parTrans" cxnId="{41BDB54A-4AFF-46BF-B444-E2F3D05ADBC1}">
      <dgm:prSet/>
      <dgm:spPr/>
      <dgm:t>
        <a:bodyPr/>
        <a:lstStyle/>
        <a:p>
          <a:endParaRPr lang="pt-BR"/>
        </a:p>
      </dgm:t>
    </dgm:pt>
    <dgm:pt modelId="{565C80EA-F7D6-4BE2-B5CA-9F54D624FB7F}" type="sibTrans" cxnId="{41BDB54A-4AFF-46BF-B444-E2F3D05ADBC1}">
      <dgm:prSet/>
      <dgm:spPr/>
      <dgm:t>
        <a:bodyPr/>
        <a:lstStyle/>
        <a:p>
          <a:endParaRPr lang="pt-BR"/>
        </a:p>
      </dgm:t>
    </dgm:pt>
    <dgm:pt modelId="{24F5EB14-F7FB-460A-9106-0D12704EBD8B}">
      <dgm:prSet phldrT="[Texto]" custT="1"/>
      <dgm:spPr/>
      <dgm:t>
        <a:bodyPr/>
        <a:lstStyle/>
        <a:p>
          <a:r>
            <a:rPr lang="pt-BR" sz="2000" dirty="0"/>
            <a:t>Art. 9</a:t>
          </a:r>
        </a:p>
      </dgm:t>
    </dgm:pt>
    <dgm:pt modelId="{F3EFD50F-1C71-47B7-8F87-569035B219EE}" type="parTrans" cxnId="{A6920205-9199-4848-AF91-662A80156D5D}">
      <dgm:prSet/>
      <dgm:spPr/>
      <dgm:t>
        <a:bodyPr/>
        <a:lstStyle/>
        <a:p>
          <a:endParaRPr lang="pt-BR"/>
        </a:p>
      </dgm:t>
    </dgm:pt>
    <dgm:pt modelId="{34D66E1E-0859-412B-B936-820CC6902490}" type="sibTrans" cxnId="{A6920205-9199-4848-AF91-662A80156D5D}">
      <dgm:prSet/>
      <dgm:spPr/>
      <dgm:t>
        <a:bodyPr/>
        <a:lstStyle/>
        <a:p>
          <a:endParaRPr lang="pt-BR"/>
        </a:p>
      </dgm:t>
    </dgm:pt>
    <dgm:pt modelId="{58C5936D-A2AD-4B2E-9250-0A5F7E92D893}">
      <dgm:prSet phldrT="[Texto]"/>
      <dgm:spPr/>
      <dgm:t>
        <a:bodyPr/>
        <a:lstStyle/>
        <a:p>
          <a:r>
            <a:rPr lang="pt-BR" dirty="0"/>
            <a:t>RESOLUÇÃO 039 CNAS</a:t>
          </a:r>
        </a:p>
      </dgm:t>
    </dgm:pt>
    <dgm:pt modelId="{84D8C3D5-A82F-4EB9-AF9C-AA5D37B51D62}" type="parTrans" cxnId="{3BDD301D-A582-4965-8F59-385FD6CC0B15}">
      <dgm:prSet/>
      <dgm:spPr/>
      <dgm:t>
        <a:bodyPr/>
        <a:lstStyle/>
        <a:p>
          <a:endParaRPr lang="pt-BR"/>
        </a:p>
      </dgm:t>
    </dgm:pt>
    <dgm:pt modelId="{F5E1F9BB-97D4-4BE3-A324-30E40A5EF235}" type="sibTrans" cxnId="{3BDD301D-A582-4965-8F59-385FD6CC0B15}">
      <dgm:prSet/>
      <dgm:spPr/>
      <dgm:t>
        <a:bodyPr/>
        <a:lstStyle/>
        <a:p>
          <a:endParaRPr lang="pt-BR"/>
        </a:p>
      </dgm:t>
    </dgm:pt>
    <dgm:pt modelId="{67BA2CA0-4C25-4F40-9878-300FB6DB66A7}">
      <dgm:prSet phldrT="[Texto]"/>
      <dgm:spPr/>
      <dgm:t>
        <a:bodyPr/>
        <a:lstStyle/>
        <a:p>
          <a:pPr algn="just"/>
          <a:r>
            <a:rPr lang="pt-BR" dirty="0"/>
            <a:t>Art. 1º Afirmar que não são provisões da política de assistência social os itens referentes a </a:t>
          </a:r>
          <a:r>
            <a:rPr lang="pt-BR" b="1" dirty="0"/>
            <a:t>órteses e próteses, tais como aparelhos ortopédicos, dentaduras, dentre outros; cadeiras de roda, muletas, óculos e outros itens inerentes à área de saúde, integrantes do conjunto de recursos de tecnologia assistiva ou ajudas técnicas, bem como medicamentos, pagamento de exames médicos, apoio financeiro para tratamento de saúde fora do município, transporte de doentes, leites e dietas de prescrição especial e fraldas descartáveis para pessoas que têm necessidades de uso</a:t>
          </a:r>
          <a:r>
            <a:rPr lang="pt-BR" dirty="0"/>
            <a:t>.</a:t>
          </a:r>
        </a:p>
      </dgm:t>
    </dgm:pt>
    <dgm:pt modelId="{8B86862A-92D9-4DD2-A7A3-F3441F64C0F6}" type="parTrans" cxnId="{8ACF7586-F415-4FAC-8E6C-4F1A25075AAE}">
      <dgm:prSet/>
      <dgm:spPr/>
      <dgm:t>
        <a:bodyPr/>
        <a:lstStyle/>
        <a:p>
          <a:endParaRPr lang="pt-BR"/>
        </a:p>
      </dgm:t>
    </dgm:pt>
    <dgm:pt modelId="{C32B4F23-6394-4475-B7EB-F914F1DEF14E}" type="sibTrans" cxnId="{8ACF7586-F415-4FAC-8E6C-4F1A25075AAE}">
      <dgm:prSet/>
      <dgm:spPr/>
      <dgm:t>
        <a:bodyPr/>
        <a:lstStyle/>
        <a:p>
          <a:endParaRPr lang="pt-BR"/>
        </a:p>
      </dgm:t>
    </dgm:pt>
    <dgm:pt modelId="{E5E4270D-479B-47A1-978B-67137E43DFAE}">
      <dgm:prSet custT="1"/>
      <dgm:spPr/>
      <dgm:t>
        <a:bodyPr/>
        <a:lstStyle/>
        <a:p>
          <a:r>
            <a:rPr lang="pt-BR" sz="2000" dirty="0"/>
            <a:t>O As provisões relativas a programas, projetos, serviços e benefícios diretamente vinculados ao campo da saúde, educação, integração nacional e das demais políticas setoriais não se incluem na modalidade de benefícios eventuais da assistência social.</a:t>
          </a:r>
        </a:p>
      </dgm:t>
    </dgm:pt>
    <dgm:pt modelId="{85F7EF17-EF63-4BF9-B982-A55E2C6A4C8F}" type="parTrans" cxnId="{566D2B32-E215-4367-AA58-3BEF4E1A5ADA}">
      <dgm:prSet/>
      <dgm:spPr/>
      <dgm:t>
        <a:bodyPr/>
        <a:lstStyle/>
        <a:p>
          <a:endParaRPr lang="pt-BR"/>
        </a:p>
      </dgm:t>
    </dgm:pt>
    <dgm:pt modelId="{48388522-0527-42B5-915B-067807D49D54}" type="sibTrans" cxnId="{566D2B32-E215-4367-AA58-3BEF4E1A5ADA}">
      <dgm:prSet/>
      <dgm:spPr/>
      <dgm:t>
        <a:bodyPr/>
        <a:lstStyle/>
        <a:p>
          <a:endParaRPr lang="pt-BR"/>
        </a:p>
      </dgm:t>
    </dgm:pt>
    <dgm:pt modelId="{D275BB7C-E0A1-4344-8709-622046EC907D}" type="pres">
      <dgm:prSet presAssocID="{8141C8D4-0341-4767-B796-D35AFEF2C796}" presName="Name0" presStyleCnt="0">
        <dgm:presLayoutVars>
          <dgm:dir/>
          <dgm:animLvl val="lvl"/>
          <dgm:resizeHandles val="exact"/>
        </dgm:presLayoutVars>
      </dgm:prSet>
      <dgm:spPr/>
    </dgm:pt>
    <dgm:pt modelId="{BA31EF5F-F876-4046-9678-7715A0FBE17A}" type="pres">
      <dgm:prSet presAssocID="{A8BCAC11-5528-4100-B7FE-60BE5A71CEE2}" presName="compositeNode" presStyleCnt="0">
        <dgm:presLayoutVars>
          <dgm:bulletEnabled val="1"/>
        </dgm:presLayoutVars>
      </dgm:prSet>
      <dgm:spPr/>
    </dgm:pt>
    <dgm:pt modelId="{BBBC7D11-72DF-46F7-8532-C87B25D8B853}" type="pres">
      <dgm:prSet presAssocID="{A8BCAC11-5528-4100-B7FE-60BE5A71CEE2}" presName="bgRect" presStyleLbl="node1" presStyleIdx="0" presStyleCnt="2" custScaleX="51380"/>
      <dgm:spPr/>
    </dgm:pt>
    <dgm:pt modelId="{8D1BC683-8FDB-4174-8869-838104702273}" type="pres">
      <dgm:prSet presAssocID="{A8BCAC11-5528-4100-B7FE-60BE5A71CEE2}" presName="parentNode" presStyleLbl="node1" presStyleIdx="0" presStyleCnt="2">
        <dgm:presLayoutVars>
          <dgm:chMax val="0"/>
          <dgm:bulletEnabled val="1"/>
        </dgm:presLayoutVars>
      </dgm:prSet>
      <dgm:spPr/>
    </dgm:pt>
    <dgm:pt modelId="{A6693BAF-B3CA-4290-BC7A-03D32BF376F5}" type="pres">
      <dgm:prSet presAssocID="{A8BCAC11-5528-4100-B7FE-60BE5A71CEE2}" presName="childNode" presStyleLbl="node1" presStyleIdx="0" presStyleCnt="2">
        <dgm:presLayoutVars>
          <dgm:bulletEnabled val="1"/>
        </dgm:presLayoutVars>
      </dgm:prSet>
      <dgm:spPr/>
    </dgm:pt>
    <dgm:pt modelId="{C9ECB599-C1B4-407F-ADA9-AC8E58A40109}" type="pres">
      <dgm:prSet presAssocID="{565C80EA-F7D6-4BE2-B5CA-9F54D624FB7F}" presName="hSp" presStyleCnt="0"/>
      <dgm:spPr/>
    </dgm:pt>
    <dgm:pt modelId="{2545703B-93B1-4D4E-A49E-8D3F67791EE3}" type="pres">
      <dgm:prSet presAssocID="{565C80EA-F7D6-4BE2-B5CA-9F54D624FB7F}" presName="vProcSp" presStyleCnt="0"/>
      <dgm:spPr/>
    </dgm:pt>
    <dgm:pt modelId="{4607892A-C13E-44E7-AC89-77DD11F601CE}" type="pres">
      <dgm:prSet presAssocID="{565C80EA-F7D6-4BE2-B5CA-9F54D624FB7F}" presName="vSp1" presStyleCnt="0"/>
      <dgm:spPr/>
    </dgm:pt>
    <dgm:pt modelId="{33FF35D2-7666-4786-A97E-1C94E29E0B72}" type="pres">
      <dgm:prSet presAssocID="{565C80EA-F7D6-4BE2-B5CA-9F54D624FB7F}" presName="simulatedConn" presStyleLbl="solidFgAcc1" presStyleIdx="0" presStyleCnt="1"/>
      <dgm:spPr/>
    </dgm:pt>
    <dgm:pt modelId="{B1671501-4E4C-42D0-8A0E-70F9A9AA0A2E}" type="pres">
      <dgm:prSet presAssocID="{565C80EA-F7D6-4BE2-B5CA-9F54D624FB7F}" presName="vSp2" presStyleCnt="0"/>
      <dgm:spPr/>
    </dgm:pt>
    <dgm:pt modelId="{F6D20276-EE52-4991-9742-06460DDA14DC}" type="pres">
      <dgm:prSet presAssocID="{565C80EA-F7D6-4BE2-B5CA-9F54D624FB7F}" presName="sibTrans" presStyleCnt="0"/>
      <dgm:spPr/>
    </dgm:pt>
    <dgm:pt modelId="{D9CE510B-2BA2-4BB5-B6ED-D141B99C3B4A}" type="pres">
      <dgm:prSet presAssocID="{58C5936D-A2AD-4B2E-9250-0A5F7E92D893}" presName="compositeNode" presStyleCnt="0">
        <dgm:presLayoutVars>
          <dgm:bulletEnabled val="1"/>
        </dgm:presLayoutVars>
      </dgm:prSet>
      <dgm:spPr/>
    </dgm:pt>
    <dgm:pt modelId="{64038503-2810-4E28-836C-F855AABCACF9}" type="pres">
      <dgm:prSet presAssocID="{58C5936D-A2AD-4B2E-9250-0A5F7E92D893}" presName="bgRect" presStyleLbl="node1" presStyleIdx="1" presStyleCnt="2"/>
      <dgm:spPr/>
    </dgm:pt>
    <dgm:pt modelId="{3EE89EDE-C820-4309-B4DF-DA7778E37C27}" type="pres">
      <dgm:prSet presAssocID="{58C5936D-A2AD-4B2E-9250-0A5F7E92D893}" presName="parentNode" presStyleLbl="node1" presStyleIdx="1" presStyleCnt="2">
        <dgm:presLayoutVars>
          <dgm:chMax val="0"/>
          <dgm:bulletEnabled val="1"/>
        </dgm:presLayoutVars>
      </dgm:prSet>
      <dgm:spPr/>
    </dgm:pt>
    <dgm:pt modelId="{B3418F64-0A3C-4DFF-B230-B825C0E01D33}" type="pres">
      <dgm:prSet presAssocID="{58C5936D-A2AD-4B2E-9250-0A5F7E92D893}" presName="childNode" presStyleLbl="node1" presStyleIdx="1" presStyleCnt="2">
        <dgm:presLayoutVars>
          <dgm:bulletEnabled val="1"/>
        </dgm:presLayoutVars>
      </dgm:prSet>
      <dgm:spPr/>
    </dgm:pt>
  </dgm:ptLst>
  <dgm:cxnLst>
    <dgm:cxn modelId="{A6920205-9199-4848-AF91-662A80156D5D}" srcId="{A8BCAC11-5528-4100-B7FE-60BE5A71CEE2}" destId="{24F5EB14-F7FB-460A-9106-0D12704EBD8B}" srcOrd="0" destOrd="0" parTransId="{F3EFD50F-1C71-47B7-8F87-569035B219EE}" sibTransId="{34D66E1E-0859-412B-B936-820CC6902490}"/>
    <dgm:cxn modelId="{3BDD301D-A582-4965-8F59-385FD6CC0B15}" srcId="{8141C8D4-0341-4767-B796-D35AFEF2C796}" destId="{58C5936D-A2AD-4B2E-9250-0A5F7E92D893}" srcOrd="1" destOrd="0" parTransId="{84D8C3D5-A82F-4EB9-AF9C-AA5D37B51D62}" sibTransId="{F5E1F9BB-97D4-4BE3-A324-30E40A5EF235}"/>
    <dgm:cxn modelId="{566D2B32-E215-4367-AA58-3BEF4E1A5ADA}" srcId="{A8BCAC11-5528-4100-B7FE-60BE5A71CEE2}" destId="{E5E4270D-479B-47A1-978B-67137E43DFAE}" srcOrd="1" destOrd="0" parTransId="{85F7EF17-EF63-4BF9-B982-A55E2C6A4C8F}" sibTransId="{48388522-0527-42B5-915B-067807D49D54}"/>
    <dgm:cxn modelId="{B9FE0834-0B75-4793-A6CE-2D2AED3971F3}" type="presOf" srcId="{A8BCAC11-5528-4100-B7FE-60BE5A71CEE2}" destId="{BBBC7D11-72DF-46F7-8532-C87B25D8B853}" srcOrd="0" destOrd="0" presId="urn:microsoft.com/office/officeart/2005/8/layout/hProcess7"/>
    <dgm:cxn modelId="{41BDB54A-4AFF-46BF-B444-E2F3D05ADBC1}" srcId="{8141C8D4-0341-4767-B796-D35AFEF2C796}" destId="{A8BCAC11-5528-4100-B7FE-60BE5A71CEE2}" srcOrd="0" destOrd="0" parTransId="{221AA16A-4210-43D3-8BE6-B9709CAEF66F}" sibTransId="{565C80EA-F7D6-4BE2-B5CA-9F54D624FB7F}"/>
    <dgm:cxn modelId="{24C61C50-C3D8-4BBA-879F-4265489C0843}" type="presOf" srcId="{67BA2CA0-4C25-4F40-9878-300FB6DB66A7}" destId="{B3418F64-0A3C-4DFF-B230-B825C0E01D33}" srcOrd="0" destOrd="0" presId="urn:microsoft.com/office/officeart/2005/8/layout/hProcess7"/>
    <dgm:cxn modelId="{7E872051-E7BA-48E0-A0B3-01CF9740B110}" type="presOf" srcId="{58C5936D-A2AD-4B2E-9250-0A5F7E92D893}" destId="{64038503-2810-4E28-836C-F855AABCACF9}" srcOrd="0" destOrd="0" presId="urn:microsoft.com/office/officeart/2005/8/layout/hProcess7"/>
    <dgm:cxn modelId="{8ACF7586-F415-4FAC-8E6C-4F1A25075AAE}" srcId="{58C5936D-A2AD-4B2E-9250-0A5F7E92D893}" destId="{67BA2CA0-4C25-4F40-9878-300FB6DB66A7}" srcOrd="0" destOrd="0" parTransId="{8B86862A-92D9-4DD2-A7A3-F3441F64C0F6}" sibTransId="{C32B4F23-6394-4475-B7EB-F914F1DEF14E}"/>
    <dgm:cxn modelId="{6BE7AC9D-1FF5-46FC-82D3-20968E4C19C5}" type="presOf" srcId="{24F5EB14-F7FB-460A-9106-0D12704EBD8B}" destId="{A6693BAF-B3CA-4290-BC7A-03D32BF376F5}" srcOrd="0" destOrd="0" presId="urn:microsoft.com/office/officeart/2005/8/layout/hProcess7"/>
    <dgm:cxn modelId="{538928A2-B045-4E96-94F5-5F867B1C7365}" type="presOf" srcId="{E5E4270D-479B-47A1-978B-67137E43DFAE}" destId="{A6693BAF-B3CA-4290-BC7A-03D32BF376F5}" srcOrd="0" destOrd="1" presId="urn:microsoft.com/office/officeart/2005/8/layout/hProcess7"/>
    <dgm:cxn modelId="{A90979A9-07EB-41EA-BF3D-C8640D9521FF}" type="presOf" srcId="{A8BCAC11-5528-4100-B7FE-60BE5A71CEE2}" destId="{8D1BC683-8FDB-4174-8869-838104702273}" srcOrd="1" destOrd="0" presId="urn:microsoft.com/office/officeart/2005/8/layout/hProcess7"/>
    <dgm:cxn modelId="{352694B9-B37E-4759-BF52-5840877AAD6B}" type="presOf" srcId="{58C5936D-A2AD-4B2E-9250-0A5F7E92D893}" destId="{3EE89EDE-C820-4309-B4DF-DA7778E37C27}" srcOrd="1" destOrd="0" presId="urn:microsoft.com/office/officeart/2005/8/layout/hProcess7"/>
    <dgm:cxn modelId="{50240CEF-B6FD-4D87-A123-6C0D99662A4C}" type="presOf" srcId="{8141C8D4-0341-4767-B796-D35AFEF2C796}" destId="{D275BB7C-E0A1-4344-8709-622046EC907D}" srcOrd="0" destOrd="0" presId="urn:microsoft.com/office/officeart/2005/8/layout/hProcess7"/>
    <dgm:cxn modelId="{13A9B896-7584-4B4C-9BB6-59F97FCAEE84}" type="presParOf" srcId="{D275BB7C-E0A1-4344-8709-622046EC907D}" destId="{BA31EF5F-F876-4046-9678-7715A0FBE17A}" srcOrd="0" destOrd="0" presId="urn:microsoft.com/office/officeart/2005/8/layout/hProcess7"/>
    <dgm:cxn modelId="{DDF13FE0-B19C-4851-BBDF-DF46913F5A7B}" type="presParOf" srcId="{BA31EF5F-F876-4046-9678-7715A0FBE17A}" destId="{BBBC7D11-72DF-46F7-8532-C87B25D8B853}" srcOrd="0" destOrd="0" presId="urn:microsoft.com/office/officeart/2005/8/layout/hProcess7"/>
    <dgm:cxn modelId="{1BE5E314-5D57-4215-922C-EF362ED709E6}" type="presParOf" srcId="{BA31EF5F-F876-4046-9678-7715A0FBE17A}" destId="{8D1BC683-8FDB-4174-8869-838104702273}" srcOrd="1" destOrd="0" presId="urn:microsoft.com/office/officeart/2005/8/layout/hProcess7"/>
    <dgm:cxn modelId="{AE8478E8-3BEC-463D-A07D-F267198AC041}" type="presParOf" srcId="{BA31EF5F-F876-4046-9678-7715A0FBE17A}" destId="{A6693BAF-B3CA-4290-BC7A-03D32BF376F5}" srcOrd="2" destOrd="0" presId="urn:microsoft.com/office/officeart/2005/8/layout/hProcess7"/>
    <dgm:cxn modelId="{8025B350-4A50-42B6-B576-DBF84ECED718}" type="presParOf" srcId="{D275BB7C-E0A1-4344-8709-622046EC907D}" destId="{C9ECB599-C1B4-407F-ADA9-AC8E58A40109}" srcOrd="1" destOrd="0" presId="urn:microsoft.com/office/officeart/2005/8/layout/hProcess7"/>
    <dgm:cxn modelId="{48BBACF7-B5F6-46E7-9BA4-5E0E651519FF}" type="presParOf" srcId="{D275BB7C-E0A1-4344-8709-622046EC907D}" destId="{2545703B-93B1-4D4E-A49E-8D3F67791EE3}" srcOrd="2" destOrd="0" presId="urn:microsoft.com/office/officeart/2005/8/layout/hProcess7"/>
    <dgm:cxn modelId="{FDDDE916-DFD8-4D2E-8F18-6269188AF09A}" type="presParOf" srcId="{2545703B-93B1-4D4E-A49E-8D3F67791EE3}" destId="{4607892A-C13E-44E7-AC89-77DD11F601CE}" srcOrd="0" destOrd="0" presId="urn:microsoft.com/office/officeart/2005/8/layout/hProcess7"/>
    <dgm:cxn modelId="{32B82E7D-3223-464A-8F55-FA5394BB022B}" type="presParOf" srcId="{2545703B-93B1-4D4E-A49E-8D3F67791EE3}" destId="{33FF35D2-7666-4786-A97E-1C94E29E0B72}" srcOrd="1" destOrd="0" presId="urn:microsoft.com/office/officeart/2005/8/layout/hProcess7"/>
    <dgm:cxn modelId="{0A7F6ED8-92D3-4DC9-A7ED-3BFFA337706A}" type="presParOf" srcId="{2545703B-93B1-4D4E-A49E-8D3F67791EE3}" destId="{B1671501-4E4C-42D0-8A0E-70F9A9AA0A2E}" srcOrd="2" destOrd="0" presId="urn:microsoft.com/office/officeart/2005/8/layout/hProcess7"/>
    <dgm:cxn modelId="{8B2F593C-168A-420E-B784-0AFA2692AB7A}" type="presParOf" srcId="{D275BB7C-E0A1-4344-8709-622046EC907D}" destId="{F6D20276-EE52-4991-9742-06460DDA14DC}" srcOrd="3" destOrd="0" presId="urn:microsoft.com/office/officeart/2005/8/layout/hProcess7"/>
    <dgm:cxn modelId="{A12A0045-640A-446E-9DDB-1A3B92769891}" type="presParOf" srcId="{D275BB7C-E0A1-4344-8709-622046EC907D}" destId="{D9CE510B-2BA2-4BB5-B6ED-D141B99C3B4A}" srcOrd="4" destOrd="0" presId="urn:microsoft.com/office/officeart/2005/8/layout/hProcess7"/>
    <dgm:cxn modelId="{DF69225D-8D9C-4CEC-8CF4-207C41E0B05E}" type="presParOf" srcId="{D9CE510B-2BA2-4BB5-B6ED-D141B99C3B4A}" destId="{64038503-2810-4E28-836C-F855AABCACF9}" srcOrd="0" destOrd="0" presId="urn:microsoft.com/office/officeart/2005/8/layout/hProcess7"/>
    <dgm:cxn modelId="{73DFD59D-43F8-4F01-90E2-35607D7F45F6}" type="presParOf" srcId="{D9CE510B-2BA2-4BB5-B6ED-D141B99C3B4A}" destId="{3EE89EDE-C820-4309-B4DF-DA7778E37C27}" srcOrd="1" destOrd="0" presId="urn:microsoft.com/office/officeart/2005/8/layout/hProcess7"/>
    <dgm:cxn modelId="{9AF8BC8F-FD0B-4215-9D67-CD19B7B36958}" type="presParOf" srcId="{D9CE510B-2BA2-4BB5-B6ED-D141B99C3B4A}" destId="{B3418F64-0A3C-4DFF-B230-B825C0E01D33}"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29EA2F3-272C-4FF2-93A6-483796276ECD}" type="doc">
      <dgm:prSet loTypeId="urn:microsoft.com/office/officeart/2005/8/layout/process1" loCatId="process" qsTypeId="urn:microsoft.com/office/officeart/2005/8/quickstyle/simple1" qsCatId="simple" csTypeId="urn:microsoft.com/office/officeart/2005/8/colors/accent1_2" csCatId="accent1" phldr="1"/>
      <dgm:spPr/>
    </dgm:pt>
    <dgm:pt modelId="{1F2366B5-0D0D-4916-B52A-E5AF4F8FD8B7}">
      <dgm:prSet phldrT="[Texto]"/>
      <dgm:spPr/>
      <dgm:t>
        <a:bodyPr/>
        <a:lstStyle/>
        <a:p>
          <a:r>
            <a:rPr lang="pt-BR" dirty="0"/>
            <a:t>Benefício Eventual</a:t>
          </a:r>
        </a:p>
      </dgm:t>
    </dgm:pt>
    <dgm:pt modelId="{921935C4-ECB7-41E8-BF1B-FC854D6F8D0C}" type="parTrans" cxnId="{7F17B5A9-AA5F-441E-9AB5-B0AF63651A02}">
      <dgm:prSet/>
      <dgm:spPr/>
      <dgm:t>
        <a:bodyPr/>
        <a:lstStyle/>
        <a:p>
          <a:endParaRPr lang="pt-BR"/>
        </a:p>
      </dgm:t>
    </dgm:pt>
    <dgm:pt modelId="{77A54352-2279-45B5-B303-B7BE28CE160D}" type="sibTrans" cxnId="{7F17B5A9-AA5F-441E-9AB5-B0AF63651A02}">
      <dgm:prSet/>
      <dgm:spPr/>
      <dgm:t>
        <a:bodyPr/>
        <a:lstStyle/>
        <a:p>
          <a:endParaRPr lang="pt-BR"/>
        </a:p>
      </dgm:t>
    </dgm:pt>
    <dgm:pt modelId="{F01505B0-445A-4523-949B-2CCB36D6640D}">
      <dgm:prSet phldrT="[Texto]"/>
      <dgm:spPr/>
      <dgm:t>
        <a:bodyPr/>
        <a:lstStyle/>
        <a:p>
          <a:r>
            <a:rPr lang="pt-BR" dirty="0"/>
            <a:t>Direito</a:t>
          </a:r>
        </a:p>
      </dgm:t>
    </dgm:pt>
    <dgm:pt modelId="{32E58E2F-BEF1-47FB-88A8-941F7E032225}" type="parTrans" cxnId="{1E0661C2-BBF8-46A3-9FC7-38E095ADCF6E}">
      <dgm:prSet/>
      <dgm:spPr/>
      <dgm:t>
        <a:bodyPr/>
        <a:lstStyle/>
        <a:p>
          <a:endParaRPr lang="pt-BR"/>
        </a:p>
      </dgm:t>
    </dgm:pt>
    <dgm:pt modelId="{A1306C27-FB0B-4748-A930-69703605248A}" type="sibTrans" cxnId="{1E0661C2-BBF8-46A3-9FC7-38E095ADCF6E}">
      <dgm:prSet/>
      <dgm:spPr/>
      <dgm:t>
        <a:bodyPr/>
        <a:lstStyle/>
        <a:p>
          <a:endParaRPr lang="pt-BR"/>
        </a:p>
      </dgm:t>
    </dgm:pt>
    <dgm:pt modelId="{8D431351-9D0A-46E5-85C9-0E7FB262A2F1}" type="pres">
      <dgm:prSet presAssocID="{B29EA2F3-272C-4FF2-93A6-483796276ECD}" presName="Name0" presStyleCnt="0">
        <dgm:presLayoutVars>
          <dgm:dir/>
          <dgm:resizeHandles val="exact"/>
        </dgm:presLayoutVars>
      </dgm:prSet>
      <dgm:spPr/>
    </dgm:pt>
    <dgm:pt modelId="{DCD943C7-E6D5-4EA8-9163-D3227B31D601}" type="pres">
      <dgm:prSet presAssocID="{1F2366B5-0D0D-4916-B52A-E5AF4F8FD8B7}" presName="node" presStyleLbl="node1" presStyleIdx="0" presStyleCnt="2">
        <dgm:presLayoutVars>
          <dgm:bulletEnabled val="1"/>
        </dgm:presLayoutVars>
      </dgm:prSet>
      <dgm:spPr/>
    </dgm:pt>
    <dgm:pt modelId="{97E10347-E6F3-4E14-BBC6-AE53B7B7CD5B}" type="pres">
      <dgm:prSet presAssocID="{77A54352-2279-45B5-B303-B7BE28CE160D}" presName="sibTrans" presStyleLbl="sibTrans2D1" presStyleIdx="0" presStyleCnt="1"/>
      <dgm:spPr/>
    </dgm:pt>
    <dgm:pt modelId="{A08217D8-DBF0-48E1-B2C3-35FCC8441446}" type="pres">
      <dgm:prSet presAssocID="{77A54352-2279-45B5-B303-B7BE28CE160D}" presName="connectorText" presStyleLbl="sibTrans2D1" presStyleIdx="0" presStyleCnt="1"/>
      <dgm:spPr/>
    </dgm:pt>
    <dgm:pt modelId="{432BB67E-BB06-4216-9D8D-D2508C0E4101}" type="pres">
      <dgm:prSet presAssocID="{F01505B0-445A-4523-949B-2CCB36D6640D}" presName="node" presStyleLbl="node1" presStyleIdx="1" presStyleCnt="2">
        <dgm:presLayoutVars>
          <dgm:bulletEnabled val="1"/>
        </dgm:presLayoutVars>
      </dgm:prSet>
      <dgm:spPr/>
    </dgm:pt>
  </dgm:ptLst>
  <dgm:cxnLst>
    <dgm:cxn modelId="{2AA65B0D-ADEB-45D4-BD2D-89A69CCF005B}" type="presOf" srcId="{F01505B0-445A-4523-949B-2CCB36D6640D}" destId="{432BB67E-BB06-4216-9D8D-D2508C0E4101}" srcOrd="0" destOrd="0" presId="urn:microsoft.com/office/officeart/2005/8/layout/process1"/>
    <dgm:cxn modelId="{889A7872-24F2-4EF7-AD0E-7E3B92ACBDF5}" type="presOf" srcId="{77A54352-2279-45B5-B303-B7BE28CE160D}" destId="{97E10347-E6F3-4E14-BBC6-AE53B7B7CD5B}" srcOrd="0" destOrd="0" presId="urn:microsoft.com/office/officeart/2005/8/layout/process1"/>
    <dgm:cxn modelId="{A193C790-9F4E-4836-967C-4D5641BD7A0B}" type="presOf" srcId="{77A54352-2279-45B5-B303-B7BE28CE160D}" destId="{A08217D8-DBF0-48E1-B2C3-35FCC8441446}" srcOrd="1" destOrd="0" presId="urn:microsoft.com/office/officeart/2005/8/layout/process1"/>
    <dgm:cxn modelId="{7F17B5A9-AA5F-441E-9AB5-B0AF63651A02}" srcId="{B29EA2F3-272C-4FF2-93A6-483796276ECD}" destId="{1F2366B5-0D0D-4916-B52A-E5AF4F8FD8B7}" srcOrd="0" destOrd="0" parTransId="{921935C4-ECB7-41E8-BF1B-FC854D6F8D0C}" sibTransId="{77A54352-2279-45B5-B303-B7BE28CE160D}"/>
    <dgm:cxn modelId="{382DE1BD-F651-459D-A26D-E257992FCC50}" type="presOf" srcId="{B29EA2F3-272C-4FF2-93A6-483796276ECD}" destId="{8D431351-9D0A-46E5-85C9-0E7FB262A2F1}" srcOrd="0" destOrd="0" presId="urn:microsoft.com/office/officeart/2005/8/layout/process1"/>
    <dgm:cxn modelId="{1E0661C2-BBF8-46A3-9FC7-38E095ADCF6E}" srcId="{B29EA2F3-272C-4FF2-93A6-483796276ECD}" destId="{F01505B0-445A-4523-949B-2CCB36D6640D}" srcOrd="1" destOrd="0" parTransId="{32E58E2F-BEF1-47FB-88A8-941F7E032225}" sibTransId="{A1306C27-FB0B-4748-A930-69703605248A}"/>
    <dgm:cxn modelId="{F0CCE6FE-A638-4E37-AFCB-346F9A3C2636}" type="presOf" srcId="{1F2366B5-0D0D-4916-B52A-E5AF4F8FD8B7}" destId="{DCD943C7-E6D5-4EA8-9163-D3227B31D601}" srcOrd="0" destOrd="0" presId="urn:microsoft.com/office/officeart/2005/8/layout/process1"/>
    <dgm:cxn modelId="{687C19FB-E156-4401-9B01-4EEED9CD74D3}" type="presParOf" srcId="{8D431351-9D0A-46E5-85C9-0E7FB262A2F1}" destId="{DCD943C7-E6D5-4EA8-9163-D3227B31D601}" srcOrd="0" destOrd="0" presId="urn:microsoft.com/office/officeart/2005/8/layout/process1"/>
    <dgm:cxn modelId="{C7EFC5A8-044D-4D75-9E46-E6D6C865C4FB}" type="presParOf" srcId="{8D431351-9D0A-46E5-85C9-0E7FB262A2F1}" destId="{97E10347-E6F3-4E14-BBC6-AE53B7B7CD5B}" srcOrd="1" destOrd="0" presId="urn:microsoft.com/office/officeart/2005/8/layout/process1"/>
    <dgm:cxn modelId="{D4156258-E987-4B53-A998-068A01A46A6C}" type="presParOf" srcId="{97E10347-E6F3-4E14-BBC6-AE53B7B7CD5B}" destId="{A08217D8-DBF0-48E1-B2C3-35FCC8441446}" srcOrd="0" destOrd="0" presId="urn:microsoft.com/office/officeart/2005/8/layout/process1"/>
    <dgm:cxn modelId="{600C5E1C-0451-4A37-B783-1117719CFD52}" type="presParOf" srcId="{8D431351-9D0A-46E5-85C9-0E7FB262A2F1}" destId="{432BB67E-BB06-4216-9D8D-D2508C0E4101}"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29EA2F3-272C-4FF2-93A6-483796276ECD}" type="doc">
      <dgm:prSet loTypeId="urn:microsoft.com/office/officeart/2005/8/layout/process1" loCatId="process" qsTypeId="urn:microsoft.com/office/officeart/2005/8/quickstyle/simple1" qsCatId="simple" csTypeId="urn:microsoft.com/office/officeart/2005/8/colors/accent1_2" csCatId="accent1" phldr="1"/>
      <dgm:spPr/>
    </dgm:pt>
    <dgm:pt modelId="{1F2366B5-0D0D-4916-B52A-E5AF4F8FD8B7}">
      <dgm:prSet phldrT="[Texto]"/>
      <dgm:spPr/>
      <dgm:t>
        <a:bodyPr/>
        <a:lstStyle/>
        <a:p>
          <a:r>
            <a:rPr lang="pt-BR" dirty="0"/>
            <a:t>Doações</a:t>
          </a:r>
        </a:p>
      </dgm:t>
    </dgm:pt>
    <dgm:pt modelId="{921935C4-ECB7-41E8-BF1B-FC854D6F8D0C}" type="parTrans" cxnId="{7F17B5A9-AA5F-441E-9AB5-B0AF63651A02}">
      <dgm:prSet/>
      <dgm:spPr/>
      <dgm:t>
        <a:bodyPr/>
        <a:lstStyle/>
        <a:p>
          <a:endParaRPr lang="pt-BR"/>
        </a:p>
      </dgm:t>
    </dgm:pt>
    <dgm:pt modelId="{77A54352-2279-45B5-B303-B7BE28CE160D}" type="sibTrans" cxnId="{7F17B5A9-AA5F-441E-9AB5-B0AF63651A02}">
      <dgm:prSet/>
      <dgm:spPr/>
      <dgm:t>
        <a:bodyPr/>
        <a:lstStyle/>
        <a:p>
          <a:endParaRPr lang="pt-BR"/>
        </a:p>
      </dgm:t>
    </dgm:pt>
    <dgm:pt modelId="{F01505B0-445A-4523-949B-2CCB36D6640D}">
      <dgm:prSet phldrT="[Texto]"/>
      <dgm:spPr/>
      <dgm:t>
        <a:bodyPr/>
        <a:lstStyle/>
        <a:p>
          <a:r>
            <a:rPr lang="pt-BR" dirty="0"/>
            <a:t>Ações Pontuais</a:t>
          </a:r>
        </a:p>
      </dgm:t>
    </dgm:pt>
    <dgm:pt modelId="{32E58E2F-BEF1-47FB-88A8-941F7E032225}" type="parTrans" cxnId="{1E0661C2-BBF8-46A3-9FC7-38E095ADCF6E}">
      <dgm:prSet/>
      <dgm:spPr/>
      <dgm:t>
        <a:bodyPr/>
        <a:lstStyle/>
        <a:p>
          <a:endParaRPr lang="pt-BR"/>
        </a:p>
      </dgm:t>
    </dgm:pt>
    <dgm:pt modelId="{A1306C27-FB0B-4748-A930-69703605248A}" type="sibTrans" cxnId="{1E0661C2-BBF8-46A3-9FC7-38E095ADCF6E}">
      <dgm:prSet/>
      <dgm:spPr/>
      <dgm:t>
        <a:bodyPr/>
        <a:lstStyle/>
        <a:p>
          <a:endParaRPr lang="pt-BR"/>
        </a:p>
      </dgm:t>
    </dgm:pt>
    <dgm:pt modelId="{8D431351-9D0A-46E5-85C9-0E7FB262A2F1}" type="pres">
      <dgm:prSet presAssocID="{B29EA2F3-272C-4FF2-93A6-483796276ECD}" presName="Name0" presStyleCnt="0">
        <dgm:presLayoutVars>
          <dgm:dir/>
          <dgm:resizeHandles val="exact"/>
        </dgm:presLayoutVars>
      </dgm:prSet>
      <dgm:spPr/>
    </dgm:pt>
    <dgm:pt modelId="{DCD943C7-E6D5-4EA8-9163-D3227B31D601}" type="pres">
      <dgm:prSet presAssocID="{1F2366B5-0D0D-4916-B52A-E5AF4F8FD8B7}" presName="node" presStyleLbl="node1" presStyleIdx="0" presStyleCnt="2">
        <dgm:presLayoutVars>
          <dgm:bulletEnabled val="1"/>
        </dgm:presLayoutVars>
      </dgm:prSet>
      <dgm:spPr/>
    </dgm:pt>
    <dgm:pt modelId="{97E10347-E6F3-4E14-BBC6-AE53B7B7CD5B}" type="pres">
      <dgm:prSet presAssocID="{77A54352-2279-45B5-B303-B7BE28CE160D}" presName="sibTrans" presStyleLbl="sibTrans2D1" presStyleIdx="0" presStyleCnt="1"/>
      <dgm:spPr/>
    </dgm:pt>
    <dgm:pt modelId="{A08217D8-DBF0-48E1-B2C3-35FCC8441446}" type="pres">
      <dgm:prSet presAssocID="{77A54352-2279-45B5-B303-B7BE28CE160D}" presName="connectorText" presStyleLbl="sibTrans2D1" presStyleIdx="0" presStyleCnt="1"/>
      <dgm:spPr/>
    </dgm:pt>
    <dgm:pt modelId="{432BB67E-BB06-4216-9D8D-D2508C0E4101}" type="pres">
      <dgm:prSet presAssocID="{F01505B0-445A-4523-949B-2CCB36D6640D}" presName="node" presStyleLbl="node1" presStyleIdx="1" presStyleCnt="2">
        <dgm:presLayoutVars>
          <dgm:bulletEnabled val="1"/>
        </dgm:presLayoutVars>
      </dgm:prSet>
      <dgm:spPr/>
    </dgm:pt>
  </dgm:ptLst>
  <dgm:cxnLst>
    <dgm:cxn modelId="{2AA65B0D-ADEB-45D4-BD2D-89A69CCF005B}" type="presOf" srcId="{F01505B0-445A-4523-949B-2CCB36D6640D}" destId="{432BB67E-BB06-4216-9D8D-D2508C0E4101}" srcOrd="0" destOrd="0" presId="urn:microsoft.com/office/officeart/2005/8/layout/process1"/>
    <dgm:cxn modelId="{889A7872-24F2-4EF7-AD0E-7E3B92ACBDF5}" type="presOf" srcId="{77A54352-2279-45B5-B303-B7BE28CE160D}" destId="{97E10347-E6F3-4E14-BBC6-AE53B7B7CD5B}" srcOrd="0" destOrd="0" presId="urn:microsoft.com/office/officeart/2005/8/layout/process1"/>
    <dgm:cxn modelId="{A193C790-9F4E-4836-967C-4D5641BD7A0B}" type="presOf" srcId="{77A54352-2279-45B5-B303-B7BE28CE160D}" destId="{A08217D8-DBF0-48E1-B2C3-35FCC8441446}" srcOrd="1" destOrd="0" presId="urn:microsoft.com/office/officeart/2005/8/layout/process1"/>
    <dgm:cxn modelId="{7F17B5A9-AA5F-441E-9AB5-B0AF63651A02}" srcId="{B29EA2F3-272C-4FF2-93A6-483796276ECD}" destId="{1F2366B5-0D0D-4916-B52A-E5AF4F8FD8B7}" srcOrd="0" destOrd="0" parTransId="{921935C4-ECB7-41E8-BF1B-FC854D6F8D0C}" sibTransId="{77A54352-2279-45B5-B303-B7BE28CE160D}"/>
    <dgm:cxn modelId="{382DE1BD-F651-459D-A26D-E257992FCC50}" type="presOf" srcId="{B29EA2F3-272C-4FF2-93A6-483796276ECD}" destId="{8D431351-9D0A-46E5-85C9-0E7FB262A2F1}" srcOrd="0" destOrd="0" presId="urn:microsoft.com/office/officeart/2005/8/layout/process1"/>
    <dgm:cxn modelId="{1E0661C2-BBF8-46A3-9FC7-38E095ADCF6E}" srcId="{B29EA2F3-272C-4FF2-93A6-483796276ECD}" destId="{F01505B0-445A-4523-949B-2CCB36D6640D}" srcOrd="1" destOrd="0" parTransId="{32E58E2F-BEF1-47FB-88A8-941F7E032225}" sibTransId="{A1306C27-FB0B-4748-A930-69703605248A}"/>
    <dgm:cxn modelId="{F0CCE6FE-A638-4E37-AFCB-346F9A3C2636}" type="presOf" srcId="{1F2366B5-0D0D-4916-B52A-E5AF4F8FD8B7}" destId="{DCD943C7-E6D5-4EA8-9163-D3227B31D601}" srcOrd="0" destOrd="0" presId="urn:microsoft.com/office/officeart/2005/8/layout/process1"/>
    <dgm:cxn modelId="{687C19FB-E156-4401-9B01-4EEED9CD74D3}" type="presParOf" srcId="{8D431351-9D0A-46E5-85C9-0E7FB262A2F1}" destId="{DCD943C7-E6D5-4EA8-9163-D3227B31D601}" srcOrd="0" destOrd="0" presId="urn:microsoft.com/office/officeart/2005/8/layout/process1"/>
    <dgm:cxn modelId="{C7EFC5A8-044D-4D75-9E46-E6D6C865C4FB}" type="presParOf" srcId="{8D431351-9D0A-46E5-85C9-0E7FB262A2F1}" destId="{97E10347-E6F3-4E14-BBC6-AE53B7B7CD5B}" srcOrd="1" destOrd="0" presId="urn:microsoft.com/office/officeart/2005/8/layout/process1"/>
    <dgm:cxn modelId="{D4156258-E987-4B53-A998-068A01A46A6C}" type="presParOf" srcId="{97E10347-E6F3-4E14-BBC6-AE53B7B7CD5B}" destId="{A08217D8-DBF0-48E1-B2C3-35FCC8441446}" srcOrd="0" destOrd="0" presId="urn:microsoft.com/office/officeart/2005/8/layout/process1"/>
    <dgm:cxn modelId="{600C5E1C-0451-4A37-B783-1117719CFD52}" type="presParOf" srcId="{8D431351-9D0A-46E5-85C9-0E7FB262A2F1}" destId="{432BB67E-BB06-4216-9D8D-D2508C0E4101}" srcOrd="2"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96D5E8-D623-42F8-BD46-322FFA0C0A45}">
      <dsp:nvSpPr>
        <dsp:cNvPr id="0" name=""/>
        <dsp:cNvSpPr/>
      </dsp:nvSpPr>
      <dsp:spPr>
        <a:xfrm rot="16200000">
          <a:off x="639259" y="1209906"/>
          <a:ext cx="2562000" cy="1565653"/>
        </a:xfrm>
        <a:prstGeom prst="round2SameRect">
          <a:avLst>
            <a:gd name="adj1" fmla="val 16670"/>
            <a:gd name="adj2" fmla="val 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vert270" wrap="square" lIns="114300" tIns="190500" rIns="171450" bIns="190500" numCol="1" spcCol="1270" anchor="t" anchorCtr="0">
          <a:noAutofit/>
        </a:bodyPr>
        <a:lstStyle/>
        <a:p>
          <a:pPr marL="0" lvl="0" indent="0" algn="l" defTabSz="1333500">
            <a:lnSpc>
              <a:spcPct val="90000"/>
            </a:lnSpc>
            <a:spcBef>
              <a:spcPct val="0"/>
            </a:spcBef>
            <a:spcAft>
              <a:spcPct val="35000"/>
            </a:spcAft>
            <a:buNone/>
          </a:pPr>
          <a:r>
            <a:rPr lang="pt-BR" sz="3000" kern="1200" dirty="0"/>
            <a:t>Necessidade</a:t>
          </a:r>
        </a:p>
      </dsp:txBody>
      <dsp:txXfrm rot="5400000">
        <a:off x="1213876" y="788176"/>
        <a:ext cx="1489210" cy="2409114"/>
      </dsp:txXfrm>
    </dsp:sp>
    <dsp:sp modelId="{CEC57BC8-FA06-4350-A26A-525F56BAA2CC}">
      <dsp:nvSpPr>
        <dsp:cNvPr id="0" name=""/>
        <dsp:cNvSpPr/>
      </dsp:nvSpPr>
      <dsp:spPr>
        <a:xfrm rot="5400000">
          <a:off x="2276006" y="1209906"/>
          <a:ext cx="2562000" cy="1565653"/>
        </a:xfrm>
        <a:prstGeom prst="round2SameRect">
          <a:avLst>
            <a:gd name="adj1" fmla="val 16670"/>
            <a:gd name="adj2" fmla="val 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vert270" wrap="square" lIns="171450" tIns="190500" rIns="114300" bIns="190500" numCol="1" spcCol="1270" anchor="t" anchorCtr="0">
          <a:noAutofit/>
        </a:bodyPr>
        <a:lstStyle/>
        <a:p>
          <a:pPr marL="0" lvl="0" indent="0" algn="l" defTabSz="1333500">
            <a:lnSpc>
              <a:spcPct val="90000"/>
            </a:lnSpc>
            <a:spcBef>
              <a:spcPct val="0"/>
            </a:spcBef>
            <a:spcAft>
              <a:spcPct val="35000"/>
            </a:spcAft>
            <a:buNone/>
          </a:pPr>
          <a:r>
            <a:rPr lang="pt-BR" sz="3000" kern="1200" dirty="0"/>
            <a:t>Boa vontade das pessoas!</a:t>
          </a:r>
        </a:p>
      </dsp:txBody>
      <dsp:txXfrm rot="-5400000">
        <a:off x="2774180" y="788176"/>
        <a:ext cx="1489210" cy="2409114"/>
      </dsp:txXfrm>
    </dsp:sp>
    <dsp:sp modelId="{96C05E57-0F21-4B51-93FB-F28FDCB9CF42}">
      <dsp:nvSpPr>
        <dsp:cNvPr id="0" name=""/>
        <dsp:cNvSpPr/>
      </dsp:nvSpPr>
      <dsp:spPr>
        <a:xfrm>
          <a:off x="1920099" y="0"/>
          <a:ext cx="1636746" cy="1636667"/>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4452A7-B6CE-4D09-8EB6-5EE68039803D}">
      <dsp:nvSpPr>
        <dsp:cNvPr id="0" name=""/>
        <dsp:cNvSpPr/>
      </dsp:nvSpPr>
      <dsp:spPr>
        <a:xfrm rot="10800000">
          <a:off x="1920099" y="2348400"/>
          <a:ext cx="1636746" cy="1636667"/>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315193-F3E1-40AB-A319-EB5DC9DB11AA}">
      <dsp:nvSpPr>
        <dsp:cNvPr id="0" name=""/>
        <dsp:cNvSpPr/>
      </dsp:nvSpPr>
      <dsp:spPr>
        <a:xfrm>
          <a:off x="0" y="603336"/>
          <a:ext cx="3009483" cy="1805690"/>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pt-BR" sz="3100" kern="1200" dirty="0"/>
            <a:t>A doação não substitui o BE</a:t>
          </a:r>
        </a:p>
      </dsp:txBody>
      <dsp:txXfrm>
        <a:off x="0" y="603336"/>
        <a:ext cx="3009483" cy="1805690"/>
      </dsp:txXfrm>
    </dsp:sp>
    <dsp:sp modelId="{B54804EE-F3C7-486C-A944-9057D6319FFB}">
      <dsp:nvSpPr>
        <dsp:cNvPr id="0" name=""/>
        <dsp:cNvSpPr/>
      </dsp:nvSpPr>
      <dsp:spPr>
        <a:xfrm>
          <a:off x="3310432" y="603336"/>
          <a:ext cx="3009483" cy="180569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pt-BR" sz="3100" kern="1200" dirty="0"/>
            <a:t>Mobilização Comunitária</a:t>
          </a:r>
        </a:p>
      </dsp:txBody>
      <dsp:txXfrm>
        <a:off x="3310432" y="603336"/>
        <a:ext cx="3009483" cy="1805690"/>
      </dsp:txXfrm>
    </dsp:sp>
    <dsp:sp modelId="{8971838B-23F7-45A1-A6B8-610CB63E0FDB}">
      <dsp:nvSpPr>
        <dsp:cNvPr id="0" name=""/>
        <dsp:cNvSpPr/>
      </dsp:nvSpPr>
      <dsp:spPr>
        <a:xfrm>
          <a:off x="6620864" y="603336"/>
          <a:ext cx="3009483" cy="1805690"/>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pt-BR" sz="3100" kern="1200" dirty="0"/>
            <a:t>Calamidades ou Emergências</a:t>
          </a:r>
        </a:p>
      </dsp:txBody>
      <dsp:txXfrm>
        <a:off x="6620864" y="603336"/>
        <a:ext cx="3009483" cy="1805690"/>
      </dsp:txXfrm>
    </dsp:sp>
    <dsp:sp modelId="{EF790E09-A8DC-4C5F-A4C5-2C022C0FD893}">
      <dsp:nvSpPr>
        <dsp:cNvPr id="0" name=""/>
        <dsp:cNvSpPr/>
      </dsp:nvSpPr>
      <dsp:spPr>
        <a:xfrm>
          <a:off x="1655216" y="2709975"/>
          <a:ext cx="3009483" cy="180569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pt-BR" sz="3100" kern="1200" dirty="0"/>
            <a:t>Lei eleitoral</a:t>
          </a:r>
        </a:p>
      </dsp:txBody>
      <dsp:txXfrm>
        <a:off x="1655216" y="2709975"/>
        <a:ext cx="3009483" cy="1805690"/>
      </dsp:txXfrm>
    </dsp:sp>
    <dsp:sp modelId="{EBEBE230-12B2-425D-BE8A-E39538505C4D}">
      <dsp:nvSpPr>
        <dsp:cNvPr id="0" name=""/>
        <dsp:cNvSpPr/>
      </dsp:nvSpPr>
      <dsp:spPr>
        <a:xfrm>
          <a:off x="5025597" y="2724962"/>
          <a:ext cx="3009483" cy="1805690"/>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pt-BR" sz="3100" kern="1200" dirty="0"/>
            <a:t>Local diverso dos equipamentos do SUAS</a:t>
          </a:r>
        </a:p>
      </dsp:txBody>
      <dsp:txXfrm>
        <a:off x="5025597" y="2724962"/>
        <a:ext cx="3009483" cy="180569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2746A3-25EF-40FE-A4FA-B91BE0EC9225}">
      <dsp:nvSpPr>
        <dsp:cNvPr id="0" name=""/>
        <dsp:cNvSpPr/>
      </dsp:nvSpPr>
      <dsp:spPr>
        <a:xfrm>
          <a:off x="3324551" y="764578"/>
          <a:ext cx="4854653" cy="4854653"/>
        </a:xfrm>
        <a:prstGeom prst="blockArc">
          <a:avLst>
            <a:gd name="adj1" fmla="val 10800000"/>
            <a:gd name="adj2" fmla="val 16200000"/>
            <a:gd name="adj3" fmla="val 4640"/>
          </a:avLst>
        </a:prstGeom>
        <a:solidFill>
          <a:schemeClr val="accent4">
            <a:hueOff val="9800891"/>
            <a:satOff val="-40777"/>
            <a:lumOff val="960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363C398-9F58-4EF0-853E-191B3FD70A72}">
      <dsp:nvSpPr>
        <dsp:cNvPr id="0" name=""/>
        <dsp:cNvSpPr/>
      </dsp:nvSpPr>
      <dsp:spPr>
        <a:xfrm>
          <a:off x="3324551" y="764578"/>
          <a:ext cx="4854653" cy="4854653"/>
        </a:xfrm>
        <a:prstGeom prst="blockArc">
          <a:avLst>
            <a:gd name="adj1" fmla="val 5400000"/>
            <a:gd name="adj2" fmla="val 10800000"/>
            <a:gd name="adj3" fmla="val 4640"/>
          </a:avLst>
        </a:prstGeom>
        <a:solidFill>
          <a:schemeClr val="accent4">
            <a:hueOff val="6533927"/>
            <a:satOff val="-27185"/>
            <a:lumOff val="640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9E208DB-4A66-4C21-88A1-91E76FAFC6CE}">
      <dsp:nvSpPr>
        <dsp:cNvPr id="0" name=""/>
        <dsp:cNvSpPr/>
      </dsp:nvSpPr>
      <dsp:spPr>
        <a:xfrm>
          <a:off x="3324551" y="764578"/>
          <a:ext cx="4854653" cy="4854653"/>
        </a:xfrm>
        <a:prstGeom prst="blockArc">
          <a:avLst>
            <a:gd name="adj1" fmla="val 0"/>
            <a:gd name="adj2" fmla="val 5400000"/>
            <a:gd name="adj3" fmla="val 4640"/>
          </a:avLst>
        </a:prstGeom>
        <a:solidFill>
          <a:schemeClr val="accent4">
            <a:hueOff val="3266964"/>
            <a:satOff val="-13592"/>
            <a:lumOff val="320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A8AA04A-1764-4262-B336-9B77D1DC8F95}">
      <dsp:nvSpPr>
        <dsp:cNvPr id="0" name=""/>
        <dsp:cNvSpPr/>
      </dsp:nvSpPr>
      <dsp:spPr>
        <a:xfrm>
          <a:off x="3324551" y="764578"/>
          <a:ext cx="4854653" cy="4854653"/>
        </a:xfrm>
        <a:prstGeom prst="blockArc">
          <a:avLst>
            <a:gd name="adj1" fmla="val 16200000"/>
            <a:gd name="adj2" fmla="val 0"/>
            <a:gd name="adj3" fmla="val 464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78DA6D3-67CF-4D50-94CA-DF2F8F39D565}">
      <dsp:nvSpPr>
        <dsp:cNvPr id="0" name=""/>
        <dsp:cNvSpPr/>
      </dsp:nvSpPr>
      <dsp:spPr>
        <a:xfrm>
          <a:off x="4032933" y="1490243"/>
          <a:ext cx="3437890" cy="3403323"/>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pt-BR" sz="2900" b="1" kern="1200" dirty="0"/>
            <a:t>MODALIDADES</a:t>
          </a:r>
        </a:p>
      </dsp:txBody>
      <dsp:txXfrm>
        <a:off x="4536400" y="1988648"/>
        <a:ext cx="2430956" cy="2406513"/>
      </dsp:txXfrm>
    </dsp:sp>
    <dsp:sp modelId="{E7B87877-AFD1-4890-B377-186DD3096AEA}">
      <dsp:nvSpPr>
        <dsp:cNvPr id="0" name=""/>
        <dsp:cNvSpPr/>
      </dsp:nvSpPr>
      <dsp:spPr>
        <a:xfrm>
          <a:off x="4713515" y="-187632"/>
          <a:ext cx="2076726" cy="2017039"/>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pt-BR" sz="2000" kern="1200" dirty="0"/>
            <a:t>AUXÍLIO NATALIDADE</a:t>
          </a:r>
        </a:p>
      </dsp:txBody>
      <dsp:txXfrm>
        <a:off x="5017644" y="107757"/>
        <a:ext cx="1468468" cy="1426261"/>
      </dsp:txXfrm>
    </dsp:sp>
    <dsp:sp modelId="{E1559CA1-3480-4732-A99B-4FCE02AC5D5D}">
      <dsp:nvSpPr>
        <dsp:cNvPr id="0" name=""/>
        <dsp:cNvSpPr/>
      </dsp:nvSpPr>
      <dsp:spPr>
        <a:xfrm>
          <a:off x="7082899" y="2213330"/>
          <a:ext cx="2079995" cy="1957148"/>
        </a:xfrm>
        <a:prstGeom prst="ellipse">
          <a:avLst/>
        </a:prstGeom>
        <a:solidFill>
          <a:schemeClr val="accent4">
            <a:hueOff val="3266964"/>
            <a:satOff val="-13592"/>
            <a:lumOff val="320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pt-BR" sz="2000" kern="1200" dirty="0"/>
            <a:t>AUXÍLIO POR MORTE</a:t>
          </a:r>
        </a:p>
      </dsp:txBody>
      <dsp:txXfrm>
        <a:off x="7387507" y="2499948"/>
        <a:ext cx="1470779" cy="1383912"/>
      </dsp:txXfrm>
    </dsp:sp>
    <dsp:sp modelId="{F3C49618-F916-4D77-94D8-F9D21748C3B4}">
      <dsp:nvSpPr>
        <dsp:cNvPr id="0" name=""/>
        <dsp:cNvSpPr/>
      </dsp:nvSpPr>
      <dsp:spPr>
        <a:xfrm>
          <a:off x="4832772" y="4627354"/>
          <a:ext cx="1838212" cy="1871137"/>
        </a:xfrm>
        <a:prstGeom prst="ellipse">
          <a:avLst/>
        </a:prstGeom>
        <a:solidFill>
          <a:schemeClr val="accent4">
            <a:hueOff val="6533927"/>
            <a:satOff val="-27185"/>
            <a:lumOff val="64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pt-BR" sz="2000" kern="1200" dirty="0"/>
            <a:t>Calamidade Pública</a:t>
          </a:r>
        </a:p>
      </dsp:txBody>
      <dsp:txXfrm>
        <a:off x="5101972" y="4901376"/>
        <a:ext cx="1299812" cy="1323093"/>
      </dsp:txXfrm>
    </dsp:sp>
    <dsp:sp modelId="{0EA67DE9-1740-4366-A7BC-3BD7C04B5D7E}">
      <dsp:nvSpPr>
        <dsp:cNvPr id="0" name=""/>
        <dsp:cNvSpPr/>
      </dsp:nvSpPr>
      <dsp:spPr>
        <a:xfrm>
          <a:off x="2349551" y="2119701"/>
          <a:ext cx="2062618" cy="2144406"/>
        </a:xfrm>
        <a:prstGeom prst="ellipse">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pt-BR" sz="2000" kern="1200" dirty="0"/>
            <a:t>Vulnerabilidade Temporária</a:t>
          </a:r>
        </a:p>
      </dsp:txBody>
      <dsp:txXfrm>
        <a:off x="2651614" y="2433742"/>
        <a:ext cx="1458492" cy="151632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380B2E-C508-433F-980A-512745B8DAE1}">
      <dsp:nvSpPr>
        <dsp:cNvPr id="0" name=""/>
        <dsp:cNvSpPr/>
      </dsp:nvSpPr>
      <dsp:spPr>
        <a:xfrm>
          <a:off x="0" y="706671"/>
          <a:ext cx="3073451" cy="195164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F17AC9-664E-41BE-851A-04C0F1AF8084}">
      <dsp:nvSpPr>
        <dsp:cNvPr id="0" name=""/>
        <dsp:cNvSpPr/>
      </dsp:nvSpPr>
      <dsp:spPr>
        <a:xfrm>
          <a:off x="341494" y="1031091"/>
          <a:ext cx="3073451" cy="195164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t-BR" sz="1900" kern="1200"/>
            <a:t>acesso a condições e meios para suprir a reprodução social cotidiana do solicitante e de sua família, principalmente a de </a:t>
          </a:r>
          <a:r>
            <a:rPr lang="pt-BR" sz="1900" b="1" kern="1200"/>
            <a:t>ALIMENTAÇÃO</a:t>
          </a:r>
          <a:r>
            <a:rPr lang="pt-BR" sz="1900" kern="1200"/>
            <a:t>; </a:t>
          </a:r>
        </a:p>
      </dsp:txBody>
      <dsp:txXfrm>
        <a:off x="398656" y="1088253"/>
        <a:ext cx="2959127" cy="1837317"/>
      </dsp:txXfrm>
    </dsp:sp>
    <dsp:sp modelId="{EE807684-79BB-41AF-9672-0E94DCC176C6}">
      <dsp:nvSpPr>
        <dsp:cNvPr id="0" name=""/>
        <dsp:cNvSpPr/>
      </dsp:nvSpPr>
      <dsp:spPr>
        <a:xfrm>
          <a:off x="3756441" y="706671"/>
          <a:ext cx="3073451" cy="195164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8333C9-3B5B-4118-AA4F-45F984DC2881}">
      <dsp:nvSpPr>
        <dsp:cNvPr id="0" name=""/>
        <dsp:cNvSpPr/>
      </dsp:nvSpPr>
      <dsp:spPr>
        <a:xfrm>
          <a:off x="4097935" y="1031091"/>
          <a:ext cx="3073451" cy="195164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pt-BR" sz="3200" kern="1200" dirty="0"/>
            <a:t>Documentação</a:t>
          </a:r>
        </a:p>
      </dsp:txBody>
      <dsp:txXfrm>
        <a:off x="4155097" y="1088253"/>
        <a:ext cx="2959127" cy="1837317"/>
      </dsp:txXfrm>
    </dsp:sp>
    <dsp:sp modelId="{C664D346-F191-4CBD-BF86-1FEC9F7C54A4}">
      <dsp:nvSpPr>
        <dsp:cNvPr id="0" name=""/>
        <dsp:cNvSpPr/>
      </dsp:nvSpPr>
      <dsp:spPr>
        <a:xfrm>
          <a:off x="7512882" y="706671"/>
          <a:ext cx="3073451" cy="195164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353E9E-151B-4031-BF61-A3D9C53C2EC3}">
      <dsp:nvSpPr>
        <dsp:cNvPr id="0" name=""/>
        <dsp:cNvSpPr/>
      </dsp:nvSpPr>
      <dsp:spPr>
        <a:xfrm>
          <a:off x="7854377" y="1031091"/>
          <a:ext cx="3073451" cy="195164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pt-BR" sz="4000" kern="1200" dirty="0"/>
            <a:t>Domicílio</a:t>
          </a:r>
        </a:p>
      </dsp:txBody>
      <dsp:txXfrm>
        <a:off x="7911539" y="1088253"/>
        <a:ext cx="2959127" cy="183731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3DEE90-F0AC-4377-8390-50CA1F2E2236}">
      <dsp:nvSpPr>
        <dsp:cNvPr id="0" name=""/>
        <dsp:cNvSpPr/>
      </dsp:nvSpPr>
      <dsp:spPr>
        <a:xfrm>
          <a:off x="930572" y="3032"/>
          <a:ext cx="2833338" cy="1700003"/>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pt-BR" sz="1700" kern="1200"/>
            <a:t>II - da situação de abandono ou da impossibilidade de garantir abrigo aos filhos; </a:t>
          </a:r>
          <a:endParaRPr lang="en-US" sz="1700" kern="1200"/>
        </a:p>
      </dsp:txBody>
      <dsp:txXfrm>
        <a:off x="930572" y="3032"/>
        <a:ext cx="2833338" cy="1700003"/>
      </dsp:txXfrm>
    </dsp:sp>
    <dsp:sp modelId="{0CBC1E0C-6A79-4378-A89D-D1EBA1AC69C6}">
      <dsp:nvSpPr>
        <dsp:cNvPr id="0" name=""/>
        <dsp:cNvSpPr/>
      </dsp:nvSpPr>
      <dsp:spPr>
        <a:xfrm>
          <a:off x="4047245" y="3032"/>
          <a:ext cx="2833338" cy="1700003"/>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pt-BR" sz="1700" kern="1200"/>
            <a:t>III - da perda circunstancial decorrente da ruptura de vínculos familiares, da presença de violência física ou psicológica na família ou de situações de ameaça à vida; </a:t>
          </a:r>
          <a:endParaRPr lang="en-US" sz="1700" kern="1200"/>
        </a:p>
      </dsp:txBody>
      <dsp:txXfrm>
        <a:off x="4047245" y="3032"/>
        <a:ext cx="2833338" cy="1700003"/>
      </dsp:txXfrm>
    </dsp:sp>
    <dsp:sp modelId="{1AC778B9-3624-4734-B080-68E16622B270}">
      <dsp:nvSpPr>
        <dsp:cNvPr id="0" name=""/>
        <dsp:cNvSpPr/>
      </dsp:nvSpPr>
      <dsp:spPr>
        <a:xfrm>
          <a:off x="7163917" y="3032"/>
          <a:ext cx="2833338" cy="170000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pt-BR" sz="1700" kern="1200"/>
            <a:t>IV - de desastres e de calamidade pública; e </a:t>
          </a:r>
          <a:endParaRPr lang="en-US" sz="1700" kern="1200"/>
        </a:p>
      </dsp:txBody>
      <dsp:txXfrm>
        <a:off x="7163917" y="3032"/>
        <a:ext cx="2833338" cy="1700003"/>
      </dsp:txXfrm>
    </dsp:sp>
    <dsp:sp modelId="{64F830FF-5FB8-4D14-BE30-6082C8649D1E}">
      <dsp:nvSpPr>
        <dsp:cNvPr id="0" name=""/>
        <dsp:cNvSpPr/>
      </dsp:nvSpPr>
      <dsp:spPr>
        <a:xfrm>
          <a:off x="4047245" y="1986369"/>
          <a:ext cx="2833338" cy="170000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pt-BR" sz="1700" kern="1200"/>
            <a:t>V - de outras situações sociais que comprometam a sobrevivência. </a:t>
          </a:r>
          <a:endParaRPr lang="en-US" sz="1700" kern="1200"/>
        </a:p>
      </dsp:txBody>
      <dsp:txXfrm>
        <a:off x="4047245" y="1986369"/>
        <a:ext cx="2833338" cy="170000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CE32C2-12F5-48DE-8822-18D2AEFADD4D}">
      <dsp:nvSpPr>
        <dsp:cNvPr id="0" name=""/>
        <dsp:cNvSpPr/>
      </dsp:nvSpPr>
      <dsp:spPr>
        <a:xfrm>
          <a:off x="606456" y="0"/>
          <a:ext cx="5453920" cy="5453920"/>
        </a:xfrm>
        <a:prstGeom prst="diamond">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20F8FFB4-2E22-4D29-95B1-F49A8EBBEB4F}">
      <dsp:nvSpPr>
        <dsp:cNvPr id="0" name=""/>
        <dsp:cNvSpPr/>
      </dsp:nvSpPr>
      <dsp:spPr>
        <a:xfrm>
          <a:off x="1124578" y="518122"/>
          <a:ext cx="2127028" cy="2127028"/>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t-BR" sz="1900" kern="1200"/>
            <a:t>Situação geradora deve ser eventual;</a:t>
          </a:r>
          <a:endParaRPr lang="en-US" sz="1900" kern="1200"/>
        </a:p>
      </dsp:txBody>
      <dsp:txXfrm>
        <a:off x="1228411" y="621955"/>
        <a:ext cx="1919362" cy="1919362"/>
      </dsp:txXfrm>
    </dsp:sp>
    <dsp:sp modelId="{3127335C-96B6-4360-B16A-A9936920293E}">
      <dsp:nvSpPr>
        <dsp:cNvPr id="0" name=""/>
        <dsp:cNvSpPr/>
      </dsp:nvSpPr>
      <dsp:spPr>
        <a:xfrm>
          <a:off x="3415225" y="518122"/>
          <a:ext cx="2127028" cy="2127028"/>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t-BR" sz="1900" kern="1200"/>
            <a:t>Agilidade na concessão;</a:t>
          </a:r>
          <a:endParaRPr lang="en-US" sz="1900" kern="1200"/>
        </a:p>
      </dsp:txBody>
      <dsp:txXfrm>
        <a:off x="3519058" y="621955"/>
        <a:ext cx="1919362" cy="1919362"/>
      </dsp:txXfrm>
    </dsp:sp>
    <dsp:sp modelId="{BEDCDD17-7589-46CF-A124-4F0DE90CF03C}">
      <dsp:nvSpPr>
        <dsp:cNvPr id="0" name=""/>
        <dsp:cNvSpPr/>
      </dsp:nvSpPr>
      <dsp:spPr>
        <a:xfrm>
          <a:off x="1124578" y="2808768"/>
          <a:ext cx="2127028" cy="2127028"/>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t-BR" sz="1900" kern="1200"/>
            <a:t>Não conter itens de outras políticas;</a:t>
          </a:r>
          <a:endParaRPr lang="en-US" sz="1900" kern="1200"/>
        </a:p>
      </dsp:txBody>
      <dsp:txXfrm>
        <a:off x="1228411" y="2912601"/>
        <a:ext cx="1919362" cy="1919362"/>
      </dsp:txXfrm>
    </dsp:sp>
    <dsp:sp modelId="{B43163E0-187F-4619-89E8-D1183C2F0631}">
      <dsp:nvSpPr>
        <dsp:cNvPr id="0" name=""/>
        <dsp:cNvSpPr/>
      </dsp:nvSpPr>
      <dsp:spPr>
        <a:xfrm>
          <a:off x="3415225" y="2808768"/>
          <a:ext cx="2127028" cy="2127028"/>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t-BR" sz="1900" kern="1200"/>
            <a:t>Não poderá haver condicionantes senão a situação da necessidade devidamente reconhecida;</a:t>
          </a:r>
          <a:endParaRPr lang="en-US" sz="1900" kern="1200"/>
        </a:p>
      </dsp:txBody>
      <dsp:txXfrm>
        <a:off x="3519058" y="2912601"/>
        <a:ext cx="1919362" cy="191936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3D8FA8-F637-4A21-9B20-5D6A0DEC9698}">
      <dsp:nvSpPr>
        <dsp:cNvPr id="0" name=""/>
        <dsp:cNvSpPr/>
      </dsp:nvSpPr>
      <dsp:spPr>
        <a:xfrm rot="16200000">
          <a:off x="1424" y="2277"/>
          <a:ext cx="3614737" cy="3614737"/>
        </a:xfrm>
        <a:prstGeom prst="downArrow">
          <a:avLst>
            <a:gd name="adj1" fmla="val 50000"/>
            <a:gd name="adj2" fmla="val 35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3144" tIns="263144" rIns="263144" bIns="263144" numCol="1" spcCol="1270" anchor="ctr" anchorCtr="0">
          <a:noAutofit/>
        </a:bodyPr>
        <a:lstStyle/>
        <a:p>
          <a:pPr marL="0" lvl="0" indent="0" algn="ctr" defTabSz="1644650">
            <a:lnSpc>
              <a:spcPct val="90000"/>
            </a:lnSpc>
            <a:spcBef>
              <a:spcPct val="0"/>
            </a:spcBef>
            <a:spcAft>
              <a:spcPct val="35000"/>
            </a:spcAft>
            <a:buNone/>
          </a:pPr>
          <a:r>
            <a:rPr lang="pt-BR" sz="3700" kern="1200" dirty="0"/>
            <a:t>SAÚDE</a:t>
          </a:r>
        </a:p>
      </dsp:txBody>
      <dsp:txXfrm rot="5400000">
        <a:off x="1425" y="905960"/>
        <a:ext cx="2982158" cy="1807369"/>
      </dsp:txXfrm>
    </dsp:sp>
    <dsp:sp modelId="{4930E60D-F7BD-4572-B7CC-5690AE323245}">
      <dsp:nvSpPr>
        <dsp:cNvPr id="0" name=""/>
        <dsp:cNvSpPr/>
      </dsp:nvSpPr>
      <dsp:spPr>
        <a:xfrm rot="5400000">
          <a:off x="6899437" y="2277"/>
          <a:ext cx="3614737" cy="3614737"/>
        </a:xfrm>
        <a:prstGeom prst="downArrow">
          <a:avLst>
            <a:gd name="adj1" fmla="val 50000"/>
            <a:gd name="adj2" fmla="val 35000"/>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3144" tIns="263144" rIns="263144" bIns="263144" numCol="1" spcCol="1270" anchor="ctr" anchorCtr="0">
          <a:noAutofit/>
        </a:bodyPr>
        <a:lstStyle/>
        <a:p>
          <a:pPr marL="0" lvl="0" indent="0" algn="ctr" defTabSz="1644650">
            <a:lnSpc>
              <a:spcPct val="90000"/>
            </a:lnSpc>
            <a:spcBef>
              <a:spcPct val="0"/>
            </a:spcBef>
            <a:spcAft>
              <a:spcPct val="35000"/>
            </a:spcAft>
            <a:buNone/>
          </a:pPr>
          <a:r>
            <a:rPr lang="pt-BR" sz="3700" kern="1200" dirty="0"/>
            <a:t>ASSISTÊNCIA</a:t>
          </a:r>
        </a:p>
      </dsp:txBody>
      <dsp:txXfrm rot="-5400000">
        <a:off x="7532017" y="905961"/>
        <a:ext cx="2982158" cy="18073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A482F7-C489-4013-9D75-34C2212305F9}">
      <dsp:nvSpPr>
        <dsp:cNvPr id="0" name=""/>
        <dsp:cNvSpPr/>
      </dsp:nvSpPr>
      <dsp:spPr>
        <a:xfrm>
          <a:off x="4193976" y="1526976"/>
          <a:ext cx="3804046" cy="3804046"/>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r>
            <a:rPr lang="pt-BR" sz="4300" kern="1200" dirty="0"/>
            <a:t>Decreto 6.307/2007</a:t>
          </a:r>
        </a:p>
      </dsp:txBody>
      <dsp:txXfrm>
        <a:off x="4751066" y="2084066"/>
        <a:ext cx="2689866" cy="2689866"/>
      </dsp:txXfrm>
    </dsp:sp>
    <dsp:sp modelId="{45B529E1-3FB8-415E-8D7C-33919FB494E7}">
      <dsp:nvSpPr>
        <dsp:cNvPr id="0" name=""/>
        <dsp:cNvSpPr/>
      </dsp:nvSpPr>
      <dsp:spPr>
        <a:xfrm>
          <a:off x="5144988" y="679"/>
          <a:ext cx="1902023" cy="1902023"/>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pt-BR" sz="1700" kern="1200" dirty="0"/>
            <a:t>Necessidades humanas básicas</a:t>
          </a:r>
        </a:p>
      </dsp:txBody>
      <dsp:txXfrm>
        <a:off x="5423533" y="279224"/>
        <a:ext cx="1344933" cy="1344933"/>
      </dsp:txXfrm>
    </dsp:sp>
    <dsp:sp modelId="{43560BF4-2277-4194-B258-5381B1229289}">
      <dsp:nvSpPr>
        <dsp:cNvPr id="0" name=""/>
        <dsp:cNvSpPr/>
      </dsp:nvSpPr>
      <dsp:spPr>
        <a:xfrm>
          <a:off x="7290401" y="1239333"/>
          <a:ext cx="1902023" cy="1902023"/>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pt-BR" sz="1700" kern="1200" dirty="0"/>
            <a:t>Eventos incertos</a:t>
          </a:r>
        </a:p>
      </dsp:txBody>
      <dsp:txXfrm>
        <a:off x="7568946" y="1517878"/>
        <a:ext cx="1344933" cy="1344933"/>
      </dsp:txXfrm>
    </dsp:sp>
    <dsp:sp modelId="{B01FB290-289F-464F-B16A-6B2FAA472C37}">
      <dsp:nvSpPr>
        <dsp:cNvPr id="0" name=""/>
        <dsp:cNvSpPr/>
      </dsp:nvSpPr>
      <dsp:spPr>
        <a:xfrm>
          <a:off x="7290401" y="3716642"/>
          <a:ext cx="1902023" cy="1902023"/>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pt-BR" sz="1700" kern="1200" dirty="0"/>
            <a:t>Sem subordinação ou contra partidas</a:t>
          </a:r>
        </a:p>
      </dsp:txBody>
      <dsp:txXfrm>
        <a:off x="7568946" y="3995187"/>
        <a:ext cx="1344933" cy="1344933"/>
      </dsp:txXfrm>
    </dsp:sp>
    <dsp:sp modelId="{945968EA-1239-4C7D-BF36-0D8009DFFA6A}">
      <dsp:nvSpPr>
        <dsp:cNvPr id="0" name=""/>
        <dsp:cNvSpPr/>
      </dsp:nvSpPr>
      <dsp:spPr>
        <a:xfrm>
          <a:off x="5144988" y="4955297"/>
          <a:ext cx="1902023" cy="1902023"/>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pt-BR" sz="1700" kern="1200" dirty="0"/>
            <a:t>Critérios definidos de acordo com a legislação</a:t>
          </a:r>
        </a:p>
      </dsp:txBody>
      <dsp:txXfrm>
        <a:off x="5423533" y="5233842"/>
        <a:ext cx="1344933" cy="1344933"/>
      </dsp:txXfrm>
    </dsp:sp>
    <dsp:sp modelId="{E45DF8BC-1B8A-443F-969F-2584FF4CCD79}">
      <dsp:nvSpPr>
        <dsp:cNvPr id="0" name=""/>
        <dsp:cNvSpPr/>
      </dsp:nvSpPr>
      <dsp:spPr>
        <a:xfrm>
          <a:off x="2999575" y="3716642"/>
          <a:ext cx="1902023" cy="1902023"/>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pt-BR" sz="1700" kern="1200" dirty="0"/>
            <a:t>Prontidão no atendimento</a:t>
          </a:r>
        </a:p>
      </dsp:txBody>
      <dsp:txXfrm>
        <a:off x="3278120" y="3995187"/>
        <a:ext cx="1344933" cy="1344933"/>
      </dsp:txXfrm>
    </dsp:sp>
    <dsp:sp modelId="{D39E7467-085E-492A-8141-1DED33479494}">
      <dsp:nvSpPr>
        <dsp:cNvPr id="0" name=""/>
        <dsp:cNvSpPr/>
      </dsp:nvSpPr>
      <dsp:spPr>
        <a:xfrm>
          <a:off x="2999575" y="1239333"/>
          <a:ext cx="1902023" cy="1902023"/>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pt-BR" sz="1700" kern="1200" dirty="0"/>
            <a:t>Não ter comprovações complexas ou vexatórias</a:t>
          </a:r>
        </a:p>
      </dsp:txBody>
      <dsp:txXfrm>
        <a:off x="3278120" y="1517878"/>
        <a:ext cx="1344933" cy="13449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A2623C-E998-4F0D-981A-6E110BEFA93F}">
      <dsp:nvSpPr>
        <dsp:cNvPr id="0" name=""/>
        <dsp:cNvSpPr/>
      </dsp:nvSpPr>
      <dsp:spPr>
        <a:xfrm>
          <a:off x="0" y="37903"/>
          <a:ext cx="6111297" cy="1031354"/>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pt-BR" sz="4300" kern="1200" dirty="0"/>
            <a:t>Alimentação</a:t>
          </a:r>
        </a:p>
      </dsp:txBody>
      <dsp:txXfrm>
        <a:off x="50347" y="88250"/>
        <a:ext cx="6010603" cy="930660"/>
      </dsp:txXfrm>
    </dsp:sp>
    <dsp:sp modelId="{6FCC041B-CF07-4D15-A620-A7786F87E57F}">
      <dsp:nvSpPr>
        <dsp:cNvPr id="0" name=""/>
        <dsp:cNvSpPr/>
      </dsp:nvSpPr>
      <dsp:spPr>
        <a:xfrm>
          <a:off x="0" y="1193098"/>
          <a:ext cx="6111297" cy="103135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pt-BR" sz="4300" kern="1200" dirty="0"/>
            <a:t>Moradia</a:t>
          </a:r>
        </a:p>
      </dsp:txBody>
      <dsp:txXfrm>
        <a:off x="50347" y="1243445"/>
        <a:ext cx="6010603" cy="930660"/>
      </dsp:txXfrm>
    </dsp:sp>
    <dsp:sp modelId="{4A5FA05A-C533-4E3D-B17B-7B884864C532}">
      <dsp:nvSpPr>
        <dsp:cNvPr id="0" name=""/>
        <dsp:cNvSpPr/>
      </dsp:nvSpPr>
      <dsp:spPr>
        <a:xfrm>
          <a:off x="0" y="2348293"/>
          <a:ext cx="6111297" cy="103135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pt-BR" sz="4300" kern="1200" dirty="0"/>
            <a:t>Proteção a infância</a:t>
          </a:r>
        </a:p>
      </dsp:txBody>
      <dsp:txXfrm>
        <a:off x="50347" y="2398640"/>
        <a:ext cx="6010603" cy="930660"/>
      </dsp:txXfrm>
    </dsp:sp>
    <dsp:sp modelId="{EA081143-9AC4-4D09-9D94-581CB984265D}">
      <dsp:nvSpPr>
        <dsp:cNvPr id="0" name=""/>
        <dsp:cNvSpPr/>
      </dsp:nvSpPr>
      <dsp:spPr>
        <a:xfrm>
          <a:off x="0" y="3503488"/>
          <a:ext cx="6111297" cy="1031354"/>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pt-BR" sz="4300" kern="1200" dirty="0"/>
            <a:t>Proteção a maternidade</a:t>
          </a:r>
        </a:p>
      </dsp:txBody>
      <dsp:txXfrm>
        <a:off x="50347" y="3553835"/>
        <a:ext cx="6010603" cy="9306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24C2D8-9128-4D66-890C-01E10276F208}">
      <dsp:nvSpPr>
        <dsp:cNvPr id="0" name=""/>
        <dsp:cNvSpPr/>
      </dsp:nvSpPr>
      <dsp:spPr>
        <a:xfrm>
          <a:off x="0" y="69398"/>
          <a:ext cx="5918184" cy="1164771"/>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pt-BR" sz="2100" kern="1200"/>
            <a:t>Definiu o público e quantidade;</a:t>
          </a:r>
          <a:endParaRPr lang="en-US" sz="2100" kern="1200"/>
        </a:p>
      </dsp:txBody>
      <dsp:txXfrm>
        <a:off x="56859" y="126257"/>
        <a:ext cx="5804466" cy="1051053"/>
      </dsp:txXfrm>
    </dsp:sp>
    <dsp:sp modelId="{E71EDAC2-AF61-4EB3-A1B5-C94F88BF7844}">
      <dsp:nvSpPr>
        <dsp:cNvPr id="0" name=""/>
        <dsp:cNvSpPr/>
      </dsp:nvSpPr>
      <dsp:spPr>
        <a:xfrm>
          <a:off x="0" y="1294650"/>
          <a:ext cx="5918184" cy="1164771"/>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pt-BR" sz="2100" kern="1200"/>
            <a:t>Definição da distribuição de cestas básicas com quantitativo dentro dos valores definidos pela administração;</a:t>
          </a:r>
          <a:endParaRPr lang="en-US" sz="2100" kern="1200"/>
        </a:p>
      </dsp:txBody>
      <dsp:txXfrm>
        <a:off x="56859" y="1351509"/>
        <a:ext cx="5804466" cy="1051053"/>
      </dsp:txXfrm>
    </dsp:sp>
    <dsp:sp modelId="{5F974800-AD7E-4036-A624-EF6F5D998927}">
      <dsp:nvSpPr>
        <dsp:cNvPr id="0" name=""/>
        <dsp:cNvSpPr/>
      </dsp:nvSpPr>
      <dsp:spPr>
        <a:xfrm>
          <a:off x="0" y="2519902"/>
          <a:ext cx="5918184" cy="1164771"/>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pt-BR" sz="2100" kern="1200"/>
            <a:t>Elaboração de projeto de lei específico;</a:t>
          </a:r>
          <a:endParaRPr lang="en-US" sz="2100" kern="1200"/>
        </a:p>
      </dsp:txBody>
      <dsp:txXfrm>
        <a:off x="56859" y="2576761"/>
        <a:ext cx="5804466" cy="1051053"/>
      </dsp:txXfrm>
    </dsp:sp>
    <dsp:sp modelId="{FA140547-5E63-4804-86D5-D3B3DF483C85}">
      <dsp:nvSpPr>
        <dsp:cNvPr id="0" name=""/>
        <dsp:cNvSpPr/>
      </dsp:nvSpPr>
      <dsp:spPr>
        <a:xfrm>
          <a:off x="0" y="3745153"/>
          <a:ext cx="5918184" cy="1164771"/>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pt-BR" sz="2100" kern="1200"/>
            <a:t>Definição de equipe responsável..</a:t>
          </a:r>
          <a:endParaRPr lang="en-US" sz="2100" kern="1200"/>
        </a:p>
      </dsp:txBody>
      <dsp:txXfrm>
        <a:off x="56859" y="3802012"/>
        <a:ext cx="5804466" cy="105105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F66BB2-409C-431A-947E-5502D1FFC0E0}">
      <dsp:nvSpPr>
        <dsp:cNvPr id="0" name=""/>
        <dsp:cNvSpPr/>
      </dsp:nvSpPr>
      <dsp:spPr>
        <a:xfrm>
          <a:off x="3414" y="245469"/>
          <a:ext cx="3329572" cy="10656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3144" tIns="150368" rIns="263144" bIns="150368" numCol="1" spcCol="1270" anchor="ctr" anchorCtr="0">
          <a:noAutofit/>
        </a:bodyPr>
        <a:lstStyle/>
        <a:p>
          <a:pPr marL="0" lvl="0" indent="0" algn="ctr" defTabSz="1644650">
            <a:lnSpc>
              <a:spcPct val="90000"/>
            </a:lnSpc>
            <a:spcBef>
              <a:spcPct val="0"/>
            </a:spcBef>
            <a:spcAft>
              <a:spcPct val="35000"/>
            </a:spcAft>
            <a:buNone/>
          </a:pPr>
          <a:r>
            <a:rPr lang="pt-BR" sz="3700" kern="1200" dirty="0"/>
            <a:t>UNIÃO</a:t>
          </a:r>
        </a:p>
      </dsp:txBody>
      <dsp:txXfrm>
        <a:off x="3414" y="245469"/>
        <a:ext cx="3329572" cy="1065600"/>
      </dsp:txXfrm>
    </dsp:sp>
    <dsp:sp modelId="{E5A1DB8E-64EF-40C2-8FA1-0C4C95F52AD6}">
      <dsp:nvSpPr>
        <dsp:cNvPr id="0" name=""/>
        <dsp:cNvSpPr/>
      </dsp:nvSpPr>
      <dsp:spPr>
        <a:xfrm>
          <a:off x="3414" y="1311069"/>
          <a:ext cx="3329572" cy="2132865"/>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7358" tIns="197358" rIns="263144" bIns="296037" numCol="1" spcCol="1270" anchor="t" anchorCtr="0">
          <a:noAutofit/>
        </a:bodyPr>
        <a:lstStyle/>
        <a:p>
          <a:pPr marL="285750" lvl="1" indent="-285750" algn="l" defTabSz="1644650">
            <a:lnSpc>
              <a:spcPct val="90000"/>
            </a:lnSpc>
            <a:spcBef>
              <a:spcPct val="0"/>
            </a:spcBef>
            <a:spcAft>
              <a:spcPct val="15000"/>
            </a:spcAft>
            <a:buChar char="•"/>
          </a:pPr>
          <a:r>
            <a:rPr lang="pt-BR" sz="3700" kern="1200" dirty="0"/>
            <a:t>Definir Normativos</a:t>
          </a:r>
        </a:p>
        <a:p>
          <a:pPr marL="285750" lvl="1" indent="-285750" algn="l" defTabSz="1644650">
            <a:lnSpc>
              <a:spcPct val="90000"/>
            </a:lnSpc>
            <a:spcBef>
              <a:spcPct val="0"/>
            </a:spcBef>
            <a:spcAft>
              <a:spcPct val="15000"/>
            </a:spcAft>
            <a:buChar char="•"/>
          </a:pPr>
          <a:r>
            <a:rPr lang="pt-BR" sz="3700" kern="1200" dirty="0"/>
            <a:t>Assessorar</a:t>
          </a:r>
        </a:p>
      </dsp:txBody>
      <dsp:txXfrm>
        <a:off x="3414" y="1311069"/>
        <a:ext cx="3329572" cy="2132865"/>
      </dsp:txXfrm>
    </dsp:sp>
    <dsp:sp modelId="{D4835D54-8916-470D-B067-D1C3DDCB45A1}">
      <dsp:nvSpPr>
        <dsp:cNvPr id="0" name=""/>
        <dsp:cNvSpPr/>
      </dsp:nvSpPr>
      <dsp:spPr>
        <a:xfrm>
          <a:off x="3799128" y="245469"/>
          <a:ext cx="3329572" cy="1065600"/>
        </a:xfrm>
        <a:prstGeom prst="rect">
          <a:avLst/>
        </a:prstGeom>
        <a:solidFill>
          <a:schemeClr val="accent5">
            <a:hueOff val="-3379271"/>
            <a:satOff val="-8710"/>
            <a:lumOff val="-5883"/>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3144" tIns="150368" rIns="263144" bIns="150368" numCol="1" spcCol="1270" anchor="ctr" anchorCtr="0">
          <a:noAutofit/>
        </a:bodyPr>
        <a:lstStyle/>
        <a:p>
          <a:pPr marL="0" lvl="0" indent="0" algn="ctr" defTabSz="1644650">
            <a:lnSpc>
              <a:spcPct val="90000"/>
            </a:lnSpc>
            <a:spcBef>
              <a:spcPct val="0"/>
            </a:spcBef>
            <a:spcAft>
              <a:spcPct val="35000"/>
            </a:spcAft>
            <a:buNone/>
          </a:pPr>
          <a:r>
            <a:rPr lang="pt-BR" sz="3700" kern="1200" dirty="0"/>
            <a:t>ESTADO</a:t>
          </a:r>
        </a:p>
      </dsp:txBody>
      <dsp:txXfrm>
        <a:off x="3799128" y="245469"/>
        <a:ext cx="3329572" cy="1065600"/>
      </dsp:txXfrm>
    </dsp:sp>
    <dsp:sp modelId="{63CB16D9-3565-4886-9462-E7F00E0225A3}">
      <dsp:nvSpPr>
        <dsp:cNvPr id="0" name=""/>
        <dsp:cNvSpPr/>
      </dsp:nvSpPr>
      <dsp:spPr>
        <a:xfrm>
          <a:off x="3799128" y="1311069"/>
          <a:ext cx="3329572" cy="2132865"/>
        </a:xfrm>
        <a:prstGeom prst="rect">
          <a:avLst/>
        </a:prstGeom>
        <a:solidFill>
          <a:schemeClr val="accent5">
            <a:tint val="40000"/>
            <a:alpha val="90000"/>
            <a:hueOff val="-3369881"/>
            <a:satOff val="-11416"/>
            <a:lumOff val="-1464"/>
            <a:alphaOff val="0"/>
          </a:schemeClr>
        </a:solidFill>
        <a:ln w="12700" cap="flat" cmpd="sng" algn="ctr">
          <a:solidFill>
            <a:schemeClr val="accent5">
              <a:tint val="40000"/>
              <a:alpha val="90000"/>
              <a:hueOff val="-3369881"/>
              <a:satOff val="-11416"/>
              <a:lumOff val="-146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7358" tIns="197358" rIns="263144" bIns="296037" numCol="1" spcCol="1270" anchor="t" anchorCtr="0">
          <a:noAutofit/>
        </a:bodyPr>
        <a:lstStyle/>
        <a:p>
          <a:pPr marL="285750" lvl="1" indent="-285750" algn="l" defTabSz="1644650">
            <a:lnSpc>
              <a:spcPct val="90000"/>
            </a:lnSpc>
            <a:spcBef>
              <a:spcPct val="0"/>
            </a:spcBef>
            <a:spcAft>
              <a:spcPct val="15000"/>
            </a:spcAft>
            <a:buChar char="•"/>
          </a:pPr>
          <a:r>
            <a:rPr lang="pt-BR" sz="3700" kern="1200" dirty="0"/>
            <a:t>Apoio Técnico</a:t>
          </a:r>
        </a:p>
        <a:p>
          <a:pPr marL="285750" lvl="1" indent="-285750" algn="l" defTabSz="1644650">
            <a:lnSpc>
              <a:spcPct val="90000"/>
            </a:lnSpc>
            <a:spcBef>
              <a:spcPct val="0"/>
            </a:spcBef>
            <a:spcAft>
              <a:spcPct val="15000"/>
            </a:spcAft>
            <a:buChar char="•"/>
          </a:pPr>
          <a:r>
            <a:rPr lang="pt-BR" sz="3700" kern="1200" dirty="0" err="1"/>
            <a:t>Cofinanciar</a:t>
          </a:r>
          <a:endParaRPr lang="pt-BR" sz="3700" kern="1200" dirty="0"/>
        </a:p>
      </dsp:txBody>
      <dsp:txXfrm>
        <a:off x="3799128" y="1311069"/>
        <a:ext cx="3329572" cy="2132865"/>
      </dsp:txXfrm>
    </dsp:sp>
    <dsp:sp modelId="{B594B4CF-FF85-4860-BE88-0456D6A65DCD}">
      <dsp:nvSpPr>
        <dsp:cNvPr id="0" name=""/>
        <dsp:cNvSpPr/>
      </dsp:nvSpPr>
      <dsp:spPr>
        <a:xfrm>
          <a:off x="7594841" y="245469"/>
          <a:ext cx="3329572" cy="1065600"/>
        </a:xfrm>
        <a:prstGeom prst="rect">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3144" tIns="150368" rIns="263144" bIns="150368" numCol="1" spcCol="1270" anchor="ctr" anchorCtr="0">
          <a:noAutofit/>
        </a:bodyPr>
        <a:lstStyle/>
        <a:p>
          <a:pPr marL="0" lvl="0" indent="0" algn="ctr" defTabSz="1644650">
            <a:lnSpc>
              <a:spcPct val="90000"/>
            </a:lnSpc>
            <a:spcBef>
              <a:spcPct val="0"/>
            </a:spcBef>
            <a:spcAft>
              <a:spcPct val="35000"/>
            </a:spcAft>
            <a:buNone/>
          </a:pPr>
          <a:r>
            <a:rPr lang="pt-BR" sz="3700" kern="1200" dirty="0"/>
            <a:t>MUNICÍPIO</a:t>
          </a:r>
        </a:p>
      </dsp:txBody>
      <dsp:txXfrm>
        <a:off x="7594841" y="245469"/>
        <a:ext cx="3329572" cy="1065600"/>
      </dsp:txXfrm>
    </dsp:sp>
    <dsp:sp modelId="{1BB1E547-B651-499D-BA75-5B1B17D92484}">
      <dsp:nvSpPr>
        <dsp:cNvPr id="0" name=""/>
        <dsp:cNvSpPr/>
      </dsp:nvSpPr>
      <dsp:spPr>
        <a:xfrm>
          <a:off x="7594841" y="1311069"/>
          <a:ext cx="3329572" cy="2132865"/>
        </a:xfrm>
        <a:prstGeom prst="rect">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6739762"/>
              <a:satOff val="-22832"/>
              <a:lumOff val="-29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7358" tIns="197358" rIns="263144" bIns="296037" numCol="1" spcCol="1270" anchor="t" anchorCtr="0">
          <a:noAutofit/>
        </a:bodyPr>
        <a:lstStyle/>
        <a:p>
          <a:pPr marL="285750" lvl="1" indent="-285750" algn="l" defTabSz="1644650">
            <a:lnSpc>
              <a:spcPct val="90000"/>
            </a:lnSpc>
            <a:spcBef>
              <a:spcPct val="0"/>
            </a:spcBef>
            <a:spcAft>
              <a:spcPct val="15000"/>
            </a:spcAft>
            <a:buChar char="•"/>
          </a:pPr>
          <a:r>
            <a:rPr lang="pt-BR" sz="3700" kern="1200" dirty="0"/>
            <a:t>Financiar</a:t>
          </a:r>
        </a:p>
        <a:p>
          <a:pPr marL="285750" lvl="1" indent="-285750" algn="l" defTabSz="1644650">
            <a:lnSpc>
              <a:spcPct val="90000"/>
            </a:lnSpc>
            <a:spcBef>
              <a:spcPct val="0"/>
            </a:spcBef>
            <a:spcAft>
              <a:spcPct val="15000"/>
            </a:spcAft>
            <a:buChar char="•"/>
          </a:pPr>
          <a:r>
            <a:rPr lang="pt-BR" sz="3700" kern="1200" dirty="0"/>
            <a:t>Regulamento Local</a:t>
          </a:r>
        </a:p>
      </dsp:txBody>
      <dsp:txXfrm>
        <a:off x="7594841" y="1311069"/>
        <a:ext cx="3329572" cy="213286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77AA8E-88E7-48F7-8FC2-808134BD988D}">
      <dsp:nvSpPr>
        <dsp:cNvPr id="0" name=""/>
        <dsp:cNvSpPr/>
      </dsp:nvSpPr>
      <dsp:spPr>
        <a:xfrm>
          <a:off x="379476" y="0"/>
          <a:ext cx="5504687" cy="5504687"/>
        </a:xfrm>
        <a:prstGeom prst="diamond">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D70358C-7B2C-45B9-B48D-CA1C847C38F3}">
      <dsp:nvSpPr>
        <dsp:cNvPr id="0" name=""/>
        <dsp:cNvSpPr/>
      </dsp:nvSpPr>
      <dsp:spPr>
        <a:xfrm>
          <a:off x="902421" y="522945"/>
          <a:ext cx="2146828" cy="214682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pt-BR" sz="2000" kern="1200"/>
            <a:t>Capacitação;</a:t>
          </a:r>
          <a:endParaRPr lang="en-US" sz="2000" kern="1200"/>
        </a:p>
      </dsp:txBody>
      <dsp:txXfrm>
        <a:off x="1007221" y="627745"/>
        <a:ext cx="1937228" cy="1937228"/>
      </dsp:txXfrm>
    </dsp:sp>
    <dsp:sp modelId="{11BEE15E-09DF-4E17-8944-4E6B41B5F8C0}">
      <dsp:nvSpPr>
        <dsp:cNvPr id="0" name=""/>
        <dsp:cNvSpPr/>
      </dsp:nvSpPr>
      <dsp:spPr>
        <a:xfrm>
          <a:off x="3214390" y="522945"/>
          <a:ext cx="2146828" cy="2146828"/>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pt-BR" sz="2000" kern="1200"/>
            <a:t>Atender normativo local</a:t>
          </a:r>
          <a:endParaRPr lang="en-US" sz="2000" kern="1200"/>
        </a:p>
      </dsp:txBody>
      <dsp:txXfrm>
        <a:off x="3319190" y="627745"/>
        <a:ext cx="1937228" cy="1937228"/>
      </dsp:txXfrm>
    </dsp:sp>
    <dsp:sp modelId="{EFB218E9-C200-4987-B0E6-7D33C4E264B3}">
      <dsp:nvSpPr>
        <dsp:cNvPr id="0" name=""/>
        <dsp:cNvSpPr/>
      </dsp:nvSpPr>
      <dsp:spPr>
        <a:xfrm>
          <a:off x="902421" y="2834914"/>
          <a:ext cx="2146828" cy="2146828"/>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pt-BR" sz="2000" kern="1200"/>
            <a:t>Não há ato privativo de categoria profissional (parecer social)</a:t>
          </a:r>
          <a:endParaRPr lang="en-US" sz="2000" kern="1200"/>
        </a:p>
      </dsp:txBody>
      <dsp:txXfrm>
        <a:off x="1007221" y="2939714"/>
        <a:ext cx="1937228" cy="1937228"/>
      </dsp:txXfrm>
    </dsp:sp>
    <dsp:sp modelId="{81286BF9-D2C2-4C57-8167-D3E406B870C9}">
      <dsp:nvSpPr>
        <dsp:cNvPr id="0" name=""/>
        <dsp:cNvSpPr/>
      </dsp:nvSpPr>
      <dsp:spPr>
        <a:xfrm>
          <a:off x="3214390" y="2834914"/>
          <a:ext cx="2146828" cy="2146828"/>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pt-BR" sz="2000" kern="1200" dirty="0"/>
            <a:t>Prezar pelo atendimentos dos princípios que norteiam a concessão, como a agilidade. </a:t>
          </a:r>
          <a:endParaRPr lang="en-US" sz="2000" kern="1200" dirty="0"/>
        </a:p>
      </dsp:txBody>
      <dsp:txXfrm>
        <a:off x="3319190" y="2939714"/>
        <a:ext cx="1937228" cy="193722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BC7D11-72DF-46F7-8532-C87B25D8B853}">
      <dsp:nvSpPr>
        <dsp:cNvPr id="0" name=""/>
        <dsp:cNvSpPr/>
      </dsp:nvSpPr>
      <dsp:spPr>
        <a:xfrm>
          <a:off x="1680" y="0"/>
          <a:ext cx="3920101" cy="5264722"/>
        </a:xfrm>
        <a:prstGeom prst="roundRect">
          <a:avLst>
            <a:gd name="adj" fmla="val 5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4305" rIns="200025" bIns="0" numCol="1" spcCol="1270" anchor="t" anchorCtr="0">
          <a:noAutofit/>
        </a:bodyPr>
        <a:lstStyle/>
        <a:p>
          <a:pPr marL="0" lvl="0" indent="0" algn="r" defTabSz="2000250">
            <a:lnSpc>
              <a:spcPct val="90000"/>
            </a:lnSpc>
            <a:spcBef>
              <a:spcPct val="0"/>
            </a:spcBef>
            <a:spcAft>
              <a:spcPct val="35000"/>
            </a:spcAft>
            <a:buNone/>
          </a:pPr>
          <a:r>
            <a:rPr lang="pt-BR" sz="4500" kern="1200" dirty="0"/>
            <a:t>DECRETO 6.307</a:t>
          </a:r>
        </a:p>
      </dsp:txBody>
      <dsp:txXfrm rot="16200000">
        <a:off x="-1764845" y="1766525"/>
        <a:ext cx="4317072" cy="784020"/>
      </dsp:txXfrm>
    </dsp:sp>
    <dsp:sp modelId="{A6693BAF-B3CA-4290-BC7A-03D32BF376F5}">
      <dsp:nvSpPr>
        <dsp:cNvPr id="0" name=""/>
        <dsp:cNvSpPr/>
      </dsp:nvSpPr>
      <dsp:spPr>
        <a:xfrm>
          <a:off x="1054641" y="0"/>
          <a:ext cx="2920475" cy="5264722"/>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8580" rIns="0" bIns="0" numCol="1" spcCol="1270" anchor="t" anchorCtr="0">
          <a:noAutofit/>
        </a:bodyPr>
        <a:lstStyle/>
        <a:p>
          <a:pPr marL="0" lvl="0" indent="0" algn="l" defTabSz="889000">
            <a:lnSpc>
              <a:spcPct val="90000"/>
            </a:lnSpc>
            <a:spcBef>
              <a:spcPct val="0"/>
            </a:spcBef>
            <a:spcAft>
              <a:spcPct val="35000"/>
            </a:spcAft>
            <a:buNone/>
          </a:pPr>
          <a:r>
            <a:rPr lang="pt-BR" sz="2000" kern="1200" dirty="0"/>
            <a:t>Art. 9</a:t>
          </a:r>
        </a:p>
        <a:p>
          <a:pPr marL="0" lvl="0" indent="0" algn="l" defTabSz="889000">
            <a:lnSpc>
              <a:spcPct val="90000"/>
            </a:lnSpc>
            <a:spcBef>
              <a:spcPct val="0"/>
            </a:spcBef>
            <a:spcAft>
              <a:spcPct val="35000"/>
            </a:spcAft>
            <a:buNone/>
          </a:pPr>
          <a:r>
            <a:rPr lang="pt-BR" sz="2000" kern="1200" dirty="0"/>
            <a:t>O As provisões relativas a programas, projetos, serviços e benefícios diretamente vinculados ao campo da saúde, educação, integração nacional e das demais políticas setoriais não se incluem na modalidade de benefícios eventuais da assistência social.</a:t>
          </a:r>
        </a:p>
      </dsp:txBody>
      <dsp:txXfrm>
        <a:off x="1054641" y="0"/>
        <a:ext cx="2920475" cy="5264722"/>
      </dsp:txXfrm>
    </dsp:sp>
    <dsp:sp modelId="{64038503-2810-4E28-836C-F855AABCACF9}">
      <dsp:nvSpPr>
        <dsp:cNvPr id="0" name=""/>
        <dsp:cNvSpPr/>
      </dsp:nvSpPr>
      <dsp:spPr>
        <a:xfrm>
          <a:off x="4242153" y="0"/>
          <a:ext cx="7629624" cy="5264722"/>
        </a:xfrm>
        <a:prstGeom prst="roundRect">
          <a:avLst>
            <a:gd name="adj" fmla="val 5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4305" rIns="200025" bIns="0" numCol="1" spcCol="1270" anchor="t" anchorCtr="0">
          <a:noAutofit/>
        </a:bodyPr>
        <a:lstStyle/>
        <a:p>
          <a:pPr marL="0" lvl="0" indent="0" algn="r" defTabSz="2000250">
            <a:lnSpc>
              <a:spcPct val="90000"/>
            </a:lnSpc>
            <a:spcBef>
              <a:spcPct val="0"/>
            </a:spcBef>
            <a:spcAft>
              <a:spcPct val="35000"/>
            </a:spcAft>
            <a:buNone/>
          </a:pPr>
          <a:r>
            <a:rPr lang="pt-BR" sz="4500" kern="1200" dirty="0"/>
            <a:t>RESOLUÇÃO 039 CNAS</a:t>
          </a:r>
        </a:p>
      </dsp:txBody>
      <dsp:txXfrm rot="16200000">
        <a:off x="2846579" y="1395573"/>
        <a:ext cx="4317072" cy="1525924"/>
      </dsp:txXfrm>
    </dsp:sp>
    <dsp:sp modelId="{33FF35D2-7666-4786-A97E-1C94E29E0B72}">
      <dsp:nvSpPr>
        <dsp:cNvPr id="0" name=""/>
        <dsp:cNvSpPr/>
      </dsp:nvSpPr>
      <dsp:spPr>
        <a:xfrm rot="5400000">
          <a:off x="3893312" y="3942648"/>
          <a:ext cx="773977" cy="1144443"/>
        </a:xfrm>
        <a:prstGeom prst="flowChartExtract">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3418F64-0A3C-4DFF-B230-B825C0E01D33}">
      <dsp:nvSpPr>
        <dsp:cNvPr id="0" name=""/>
        <dsp:cNvSpPr/>
      </dsp:nvSpPr>
      <dsp:spPr>
        <a:xfrm>
          <a:off x="5768078" y="0"/>
          <a:ext cx="5684070" cy="5264722"/>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2296" rIns="0" bIns="0" numCol="1" spcCol="1270" anchor="t" anchorCtr="0">
          <a:noAutofit/>
        </a:bodyPr>
        <a:lstStyle/>
        <a:p>
          <a:pPr marL="0" lvl="0" indent="0" algn="just" defTabSz="1066800">
            <a:lnSpc>
              <a:spcPct val="90000"/>
            </a:lnSpc>
            <a:spcBef>
              <a:spcPct val="0"/>
            </a:spcBef>
            <a:spcAft>
              <a:spcPct val="35000"/>
            </a:spcAft>
            <a:buNone/>
          </a:pPr>
          <a:r>
            <a:rPr lang="pt-BR" sz="2400" kern="1200" dirty="0"/>
            <a:t>Art. 1º Afirmar que não são provisões da política de assistência social os itens referentes a </a:t>
          </a:r>
          <a:r>
            <a:rPr lang="pt-BR" sz="2400" b="1" kern="1200" dirty="0"/>
            <a:t>órteses e próteses, tais como aparelhos ortopédicos, dentaduras, dentre outros; cadeiras de roda, muletas, óculos e outros itens inerentes à área de saúde, integrantes do conjunto de recursos de tecnologia assistiva ou ajudas técnicas, bem como medicamentos, pagamento de exames médicos, apoio financeiro para tratamento de saúde fora do município, transporte de doentes, leites e dietas de prescrição especial e fraldas descartáveis para pessoas que têm necessidades de uso</a:t>
          </a:r>
          <a:r>
            <a:rPr lang="pt-BR" sz="2400" kern="1200" dirty="0"/>
            <a:t>.</a:t>
          </a:r>
        </a:p>
      </dsp:txBody>
      <dsp:txXfrm>
        <a:off x="5768078" y="0"/>
        <a:ext cx="5684070" cy="526472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943C7-E6D5-4EA8-9163-D3227B31D601}">
      <dsp:nvSpPr>
        <dsp:cNvPr id="0" name=""/>
        <dsp:cNvSpPr/>
      </dsp:nvSpPr>
      <dsp:spPr>
        <a:xfrm>
          <a:off x="2090" y="0"/>
          <a:ext cx="4458442" cy="18319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pt-BR" sz="4800" kern="1200" dirty="0"/>
            <a:t>Benefício Eventual</a:t>
          </a:r>
        </a:p>
      </dsp:txBody>
      <dsp:txXfrm>
        <a:off x="55747" y="53657"/>
        <a:ext cx="4351128" cy="1724661"/>
      </dsp:txXfrm>
    </dsp:sp>
    <dsp:sp modelId="{97E10347-E6F3-4E14-BBC6-AE53B7B7CD5B}">
      <dsp:nvSpPr>
        <dsp:cNvPr id="0" name=""/>
        <dsp:cNvSpPr/>
      </dsp:nvSpPr>
      <dsp:spPr>
        <a:xfrm>
          <a:off x="4906377" y="363140"/>
          <a:ext cx="945189" cy="11056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89100">
            <a:lnSpc>
              <a:spcPct val="90000"/>
            </a:lnSpc>
            <a:spcBef>
              <a:spcPct val="0"/>
            </a:spcBef>
            <a:spcAft>
              <a:spcPct val="35000"/>
            </a:spcAft>
            <a:buNone/>
          </a:pPr>
          <a:endParaRPr lang="pt-BR" sz="3800" kern="1200"/>
        </a:p>
      </dsp:txBody>
      <dsp:txXfrm>
        <a:off x="4906377" y="584279"/>
        <a:ext cx="661632" cy="663415"/>
      </dsp:txXfrm>
    </dsp:sp>
    <dsp:sp modelId="{432BB67E-BB06-4216-9D8D-D2508C0E4101}">
      <dsp:nvSpPr>
        <dsp:cNvPr id="0" name=""/>
        <dsp:cNvSpPr/>
      </dsp:nvSpPr>
      <dsp:spPr>
        <a:xfrm>
          <a:off x="6243909" y="0"/>
          <a:ext cx="4458442" cy="18319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pt-BR" sz="4800" kern="1200" dirty="0"/>
            <a:t>Direito</a:t>
          </a:r>
        </a:p>
      </dsp:txBody>
      <dsp:txXfrm>
        <a:off x="6297566" y="53657"/>
        <a:ext cx="4351128" cy="172466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943C7-E6D5-4EA8-9163-D3227B31D601}">
      <dsp:nvSpPr>
        <dsp:cNvPr id="0" name=""/>
        <dsp:cNvSpPr/>
      </dsp:nvSpPr>
      <dsp:spPr>
        <a:xfrm>
          <a:off x="2090" y="0"/>
          <a:ext cx="4458442" cy="18319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pt-BR" sz="5000" kern="1200" dirty="0"/>
            <a:t>Doações</a:t>
          </a:r>
        </a:p>
      </dsp:txBody>
      <dsp:txXfrm>
        <a:off x="55747" y="53657"/>
        <a:ext cx="4351128" cy="1724661"/>
      </dsp:txXfrm>
    </dsp:sp>
    <dsp:sp modelId="{97E10347-E6F3-4E14-BBC6-AE53B7B7CD5B}">
      <dsp:nvSpPr>
        <dsp:cNvPr id="0" name=""/>
        <dsp:cNvSpPr/>
      </dsp:nvSpPr>
      <dsp:spPr>
        <a:xfrm>
          <a:off x="4906377" y="363140"/>
          <a:ext cx="945189" cy="11056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0">
            <a:lnSpc>
              <a:spcPct val="90000"/>
            </a:lnSpc>
            <a:spcBef>
              <a:spcPct val="0"/>
            </a:spcBef>
            <a:spcAft>
              <a:spcPct val="35000"/>
            </a:spcAft>
            <a:buNone/>
          </a:pPr>
          <a:endParaRPr lang="pt-BR" sz="4000" kern="1200"/>
        </a:p>
      </dsp:txBody>
      <dsp:txXfrm>
        <a:off x="4906377" y="584279"/>
        <a:ext cx="661632" cy="663415"/>
      </dsp:txXfrm>
    </dsp:sp>
    <dsp:sp modelId="{432BB67E-BB06-4216-9D8D-D2508C0E4101}">
      <dsp:nvSpPr>
        <dsp:cNvPr id="0" name=""/>
        <dsp:cNvSpPr/>
      </dsp:nvSpPr>
      <dsp:spPr>
        <a:xfrm>
          <a:off x="6243909" y="0"/>
          <a:ext cx="4458442" cy="18319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pt-BR" sz="5000" kern="1200" dirty="0"/>
            <a:t>Ações Pontuais</a:t>
          </a:r>
        </a:p>
      </dsp:txBody>
      <dsp:txXfrm>
        <a:off x="6297566" y="53657"/>
        <a:ext cx="4351128" cy="1724661"/>
      </dsp:txXfrm>
    </dsp:sp>
  </dsp:spTree>
</dsp:drawing>
</file>

<file path=ppt/diagrams/layout1.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5.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342BCB-A485-44DD-8F8C-BFD0E954D9EC}"/>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F3C7751A-9FEF-46A8-8A03-DDF0CA57FD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32618154-DAA7-4118-8F99-337F2FF2D1F1}"/>
              </a:ext>
            </a:extLst>
          </p:cNvPr>
          <p:cNvSpPr>
            <a:spLocks noGrp="1"/>
          </p:cNvSpPr>
          <p:nvPr>
            <p:ph type="dt" sz="half" idx="10"/>
          </p:nvPr>
        </p:nvSpPr>
        <p:spPr/>
        <p:txBody>
          <a:bodyPr/>
          <a:lstStyle/>
          <a:p>
            <a:fld id="{E3B17976-102F-40E8-9E93-8844731DA2F9}" type="datetimeFigureOut">
              <a:rPr lang="pt-BR" smtClean="0"/>
              <a:t>31/03/2022</a:t>
            </a:fld>
            <a:endParaRPr lang="pt-BR"/>
          </a:p>
        </p:txBody>
      </p:sp>
      <p:sp>
        <p:nvSpPr>
          <p:cNvPr id="5" name="Espaço Reservado para Rodapé 4">
            <a:extLst>
              <a:ext uri="{FF2B5EF4-FFF2-40B4-BE49-F238E27FC236}">
                <a16:creationId xmlns:a16="http://schemas.microsoft.com/office/drawing/2014/main" id="{AD7168A2-4822-4779-B7E4-3A31FCDACFEE}"/>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FC02FB23-3FEA-40A3-92D9-A24030BB78F0}"/>
              </a:ext>
            </a:extLst>
          </p:cNvPr>
          <p:cNvSpPr>
            <a:spLocks noGrp="1"/>
          </p:cNvSpPr>
          <p:nvPr>
            <p:ph type="sldNum" sz="quarter" idx="12"/>
          </p:nvPr>
        </p:nvSpPr>
        <p:spPr/>
        <p:txBody>
          <a:bodyPr/>
          <a:lstStyle/>
          <a:p>
            <a:fld id="{6FFC1B51-22C3-4D2E-A5F6-3C64C97C0914}" type="slidenum">
              <a:rPr lang="pt-BR" smtClean="0"/>
              <a:t>‹nº›</a:t>
            </a:fld>
            <a:endParaRPr lang="pt-BR"/>
          </a:p>
        </p:txBody>
      </p:sp>
    </p:spTree>
    <p:extLst>
      <p:ext uri="{BB962C8B-B14F-4D97-AF65-F5344CB8AC3E}">
        <p14:creationId xmlns:p14="http://schemas.microsoft.com/office/powerpoint/2010/main" val="2717631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8D9A14-2732-4761-A3D4-0F3130F2AFFE}"/>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AAF640E7-A85A-4982-BFFE-3ECA7EBA6AE2}"/>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C48CE948-43DB-4139-B7EE-4952381184C8}"/>
              </a:ext>
            </a:extLst>
          </p:cNvPr>
          <p:cNvSpPr>
            <a:spLocks noGrp="1"/>
          </p:cNvSpPr>
          <p:nvPr>
            <p:ph type="dt" sz="half" idx="10"/>
          </p:nvPr>
        </p:nvSpPr>
        <p:spPr/>
        <p:txBody>
          <a:bodyPr/>
          <a:lstStyle/>
          <a:p>
            <a:fld id="{E3B17976-102F-40E8-9E93-8844731DA2F9}" type="datetimeFigureOut">
              <a:rPr lang="pt-BR" smtClean="0"/>
              <a:t>31/03/2022</a:t>
            </a:fld>
            <a:endParaRPr lang="pt-BR"/>
          </a:p>
        </p:txBody>
      </p:sp>
      <p:sp>
        <p:nvSpPr>
          <p:cNvPr id="5" name="Espaço Reservado para Rodapé 4">
            <a:extLst>
              <a:ext uri="{FF2B5EF4-FFF2-40B4-BE49-F238E27FC236}">
                <a16:creationId xmlns:a16="http://schemas.microsoft.com/office/drawing/2014/main" id="{973FCCDF-0F1C-4C0D-A376-889E65FBD930}"/>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79A45719-1FB0-4553-9195-E6F9979476AF}"/>
              </a:ext>
            </a:extLst>
          </p:cNvPr>
          <p:cNvSpPr>
            <a:spLocks noGrp="1"/>
          </p:cNvSpPr>
          <p:nvPr>
            <p:ph type="sldNum" sz="quarter" idx="12"/>
          </p:nvPr>
        </p:nvSpPr>
        <p:spPr/>
        <p:txBody>
          <a:bodyPr/>
          <a:lstStyle/>
          <a:p>
            <a:fld id="{6FFC1B51-22C3-4D2E-A5F6-3C64C97C0914}" type="slidenum">
              <a:rPr lang="pt-BR" smtClean="0"/>
              <a:t>‹nº›</a:t>
            </a:fld>
            <a:endParaRPr lang="pt-BR"/>
          </a:p>
        </p:txBody>
      </p:sp>
    </p:spTree>
    <p:extLst>
      <p:ext uri="{BB962C8B-B14F-4D97-AF65-F5344CB8AC3E}">
        <p14:creationId xmlns:p14="http://schemas.microsoft.com/office/powerpoint/2010/main" val="2823413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7EFE67DD-C5C6-43A0-B78E-151A2230F1FB}"/>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F91FB92D-CB5D-4F99-8C16-A381B1A5D956}"/>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2A5A1FA7-63E8-4FC4-927B-9079D65F443C}"/>
              </a:ext>
            </a:extLst>
          </p:cNvPr>
          <p:cNvSpPr>
            <a:spLocks noGrp="1"/>
          </p:cNvSpPr>
          <p:nvPr>
            <p:ph type="dt" sz="half" idx="10"/>
          </p:nvPr>
        </p:nvSpPr>
        <p:spPr/>
        <p:txBody>
          <a:bodyPr/>
          <a:lstStyle/>
          <a:p>
            <a:fld id="{E3B17976-102F-40E8-9E93-8844731DA2F9}" type="datetimeFigureOut">
              <a:rPr lang="pt-BR" smtClean="0"/>
              <a:t>31/03/2022</a:t>
            </a:fld>
            <a:endParaRPr lang="pt-BR"/>
          </a:p>
        </p:txBody>
      </p:sp>
      <p:sp>
        <p:nvSpPr>
          <p:cNvPr id="5" name="Espaço Reservado para Rodapé 4">
            <a:extLst>
              <a:ext uri="{FF2B5EF4-FFF2-40B4-BE49-F238E27FC236}">
                <a16:creationId xmlns:a16="http://schemas.microsoft.com/office/drawing/2014/main" id="{D704D79C-606F-4E3B-ACD3-3E1866A87D1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0CA678A-483C-4E8B-B92B-737BBB29EB4C}"/>
              </a:ext>
            </a:extLst>
          </p:cNvPr>
          <p:cNvSpPr>
            <a:spLocks noGrp="1"/>
          </p:cNvSpPr>
          <p:nvPr>
            <p:ph type="sldNum" sz="quarter" idx="12"/>
          </p:nvPr>
        </p:nvSpPr>
        <p:spPr/>
        <p:txBody>
          <a:bodyPr/>
          <a:lstStyle/>
          <a:p>
            <a:fld id="{6FFC1B51-22C3-4D2E-A5F6-3C64C97C0914}" type="slidenum">
              <a:rPr lang="pt-BR" smtClean="0"/>
              <a:t>‹nº›</a:t>
            </a:fld>
            <a:endParaRPr lang="pt-BR"/>
          </a:p>
        </p:txBody>
      </p:sp>
    </p:spTree>
    <p:extLst>
      <p:ext uri="{BB962C8B-B14F-4D97-AF65-F5344CB8AC3E}">
        <p14:creationId xmlns:p14="http://schemas.microsoft.com/office/powerpoint/2010/main" val="3166381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E0E52E-2853-4B72-8397-B573FA3E2E62}"/>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1D539C43-5D3F-4ADF-98FF-242BAD50C226}"/>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37D9737E-FF62-4919-87B3-DEFC0B9191B6}"/>
              </a:ext>
            </a:extLst>
          </p:cNvPr>
          <p:cNvSpPr>
            <a:spLocks noGrp="1"/>
          </p:cNvSpPr>
          <p:nvPr>
            <p:ph type="dt" sz="half" idx="10"/>
          </p:nvPr>
        </p:nvSpPr>
        <p:spPr/>
        <p:txBody>
          <a:bodyPr/>
          <a:lstStyle/>
          <a:p>
            <a:fld id="{E3B17976-102F-40E8-9E93-8844731DA2F9}" type="datetimeFigureOut">
              <a:rPr lang="pt-BR" smtClean="0"/>
              <a:t>31/03/2022</a:t>
            </a:fld>
            <a:endParaRPr lang="pt-BR"/>
          </a:p>
        </p:txBody>
      </p:sp>
      <p:sp>
        <p:nvSpPr>
          <p:cNvPr id="5" name="Espaço Reservado para Rodapé 4">
            <a:extLst>
              <a:ext uri="{FF2B5EF4-FFF2-40B4-BE49-F238E27FC236}">
                <a16:creationId xmlns:a16="http://schemas.microsoft.com/office/drawing/2014/main" id="{C23BAFCA-5E6B-4255-9110-14701DB87EF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4B014A12-3E64-4237-8061-6B2143CC76E1}"/>
              </a:ext>
            </a:extLst>
          </p:cNvPr>
          <p:cNvSpPr>
            <a:spLocks noGrp="1"/>
          </p:cNvSpPr>
          <p:nvPr>
            <p:ph type="sldNum" sz="quarter" idx="12"/>
          </p:nvPr>
        </p:nvSpPr>
        <p:spPr/>
        <p:txBody>
          <a:bodyPr/>
          <a:lstStyle/>
          <a:p>
            <a:fld id="{6FFC1B51-22C3-4D2E-A5F6-3C64C97C0914}" type="slidenum">
              <a:rPr lang="pt-BR" smtClean="0"/>
              <a:t>‹nº›</a:t>
            </a:fld>
            <a:endParaRPr lang="pt-BR"/>
          </a:p>
        </p:txBody>
      </p:sp>
    </p:spTree>
    <p:extLst>
      <p:ext uri="{BB962C8B-B14F-4D97-AF65-F5344CB8AC3E}">
        <p14:creationId xmlns:p14="http://schemas.microsoft.com/office/powerpoint/2010/main" val="652832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661292-FEDF-48AC-9926-1883A6A8ED2B}"/>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F5EEE373-9871-4D41-A19B-830544757EA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9F8011C7-1A60-45BB-AA21-3F2A3D1E7C1B}"/>
              </a:ext>
            </a:extLst>
          </p:cNvPr>
          <p:cNvSpPr>
            <a:spLocks noGrp="1"/>
          </p:cNvSpPr>
          <p:nvPr>
            <p:ph type="dt" sz="half" idx="10"/>
          </p:nvPr>
        </p:nvSpPr>
        <p:spPr/>
        <p:txBody>
          <a:bodyPr/>
          <a:lstStyle/>
          <a:p>
            <a:fld id="{E3B17976-102F-40E8-9E93-8844731DA2F9}" type="datetimeFigureOut">
              <a:rPr lang="pt-BR" smtClean="0"/>
              <a:t>31/03/2022</a:t>
            </a:fld>
            <a:endParaRPr lang="pt-BR"/>
          </a:p>
        </p:txBody>
      </p:sp>
      <p:sp>
        <p:nvSpPr>
          <p:cNvPr id="5" name="Espaço Reservado para Rodapé 4">
            <a:extLst>
              <a:ext uri="{FF2B5EF4-FFF2-40B4-BE49-F238E27FC236}">
                <a16:creationId xmlns:a16="http://schemas.microsoft.com/office/drawing/2014/main" id="{F4D168C8-1018-4E87-8AD9-5DE4B4E97C15}"/>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13F6C237-F624-47FE-8B73-A55B0AF668CA}"/>
              </a:ext>
            </a:extLst>
          </p:cNvPr>
          <p:cNvSpPr>
            <a:spLocks noGrp="1"/>
          </p:cNvSpPr>
          <p:nvPr>
            <p:ph type="sldNum" sz="quarter" idx="12"/>
          </p:nvPr>
        </p:nvSpPr>
        <p:spPr/>
        <p:txBody>
          <a:bodyPr/>
          <a:lstStyle/>
          <a:p>
            <a:fld id="{6FFC1B51-22C3-4D2E-A5F6-3C64C97C0914}" type="slidenum">
              <a:rPr lang="pt-BR" smtClean="0"/>
              <a:t>‹nº›</a:t>
            </a:fld>
            <a:endParaRPr lang="pt-BR"/>
          </a:p>
        </p:txBody>
      </p:sp>
    </p:spTree>
    <p:extLst>
      <p:ext uri="{BB962C8B-B14F-4D97-AF65-F5344CB8AC3E}">
        <p14:creationId xmlns:p14="http://schemas.microsoft.com/office/powerpoint/2010/main" val="3628109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99CD1F-6890-4980-9176-7E9A57D929FF}"/>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AEF687D8-D368-4CF4-8D68-1E2E95015C7E}"/>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45ADA17F-A662-4F7F-97B3-A74BCC5F9D9C}"/>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2B9400A0-CF2C-4AB3-A2DE-DAE308182C95}"/>
              </a:ext>
            </a:extLst>
          </p:cNvPr>
          <p:cNvSpPr>
            <a:spLocks noGrp="1"/>
          </p:cNvSpPr>
          <p:nvPr>
            <p:ph type="dt" sz="half" idx="10"/>
          </p:nvPr>
        </p:nvSpPr>
        <p:spPr/>
        <p:txBody>
          <a:bodyPr/>
          <a:lstStyle/>
          <a:p>
            <a:fld id="{E3B17976-102F-40E8-9E93-8844731DA2F9}" type="datetimeFigureOut">
              <a:rPr lang="pt-BR" smtClean="0"/>
              <a:t>31/03/2022</a:t>
            </a:fld>
            <a:endParaRPr lang="pt-BR"/>
          </a:p>
        </p:txBody>
      </p:sp>
      <p:sp>
        <p:nvSpPr>
          <p:cNvPr id="6" name="Espaço Reservado para Rodapé 5">
            <a:extLst>
              <a:ext uri="{FF2B5EF4-FFF2-40B4-BE49-F238E27FC236}">
                <a16:creationId xmlns:a16="http://schemas.microsoft.com/office/drawing/2014/main" id="{F1792A7A-15F5-45B1-B452-45D6EBD8A86E}"/>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D572453A-41BC-44EE-A9FA-C1764B79F091}"/>
              </a:ext>
            </a:extLst>
          </p:cNvPr>
          <p:cNvSpPr>
            <a:spLocks noGrp="1"/>
          </p:cNvSpPr>
          <p:nvPr>
            <p:ph type="sldNum" sz="quarter" idx="12"/>
          </p:nvPr>
        </p:nvSpPr>
        <p:spPr/>
        <p:txBody>
          <a:bodyPr/>
          <a:lstStyle/>
          <a:p>
            <a:fld id="{6FFC1B51-22C3-4D2E-A5F6-3C64C97C0914}" type="slidenum">
              <a:rPr lang="pt-BR" smtClean="0"/>
              <a:t>‹nº›</a:t>
            </a:fld>
            <a:endParaRPr lang="pt-BR"/>
          </a:p>
        </p:txBody>
      </p:sp>
    </p:spTree>
    <p:extLst>
      <p:ext uri="{BB962C8B-B14F-4D97-AF65-F5344CB8AC3E}">
        <p14:creationId xmlns:p14="http://schemas.microsoft.com/office/powerpoint/2010/main" val="2142293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E92313F-780B-4E37-AB18-9C3890A87581}"/>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52E6A3F2-7125-48BF-967A-A808853E769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15C70538-44DE-4150-B04C-57244E7098F6}"/>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D1E11055-719F-4B02-BE24-A2630721DE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F49B3FE4-E1EF-4C32-9818-406423F6C861}"/>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74BDB6D4-350D-4602-A772-59DF7699F380}"/>
              </a:ext>
            </a:extLst>
          </p:cNvPr>
          <p:cNvSpPr>
            <a:spLocks noGrp="1"/>
          </p:cNvSpPr>
          <p:nvPr>
            <p:ph type="dt" sz="half" idx="10"/>
          </p:nvPr>
        </p:nvSpPr>
        <p:spPr/>
        <p:txBody>
          <a:bodyPr/>
          <a:lstStyle/>
          <a:p>
            <a:fld id="{E3B17976-102F-40E8-9E93-8844731DA2F9}" type="datetimeFigureOut">
              <a:rPr lang="pt-BR" smtClean="0"/>
              <a:t>31/03/2022</a:t>
            </a:fld>
            <a:endParaRPr lang="pt-BR"/>
          </a:p>
        </p:txBody>
      </p:sp>
      <p:sp>
        <p:nvSpPr>
          <p:cNvPr id="8" name="Espaço Reservado para Rodapé 7">
            <a:extLst>
              <a:ext uri="{FF2B5EF4-FFF2-40B4-BE49-F238E27FC236}">
                <a16:creationId xmlns:a16="http://schemas.microsoft.com/office/drawing/2014/main" id="{17176ECB-B337-4063-B44B-7D02DA4C8DEB}"/>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BECC07E0-5FA3-4A00-AFB1-7A2EA2BED4D2}"/>
              </a:ext>
            </a:extLst>
          </p:cNvPr>
          <p:cNvSpPr>
            <a:spLocks noGrp="1"/>
          </p:cNvSpPr>
          <p:nvPr>
            <p:ph type="sldNum" sz="quarter" idx="12"/>
          </p:nvPr>
        </p:nvSpPr>
        <p:spPr/>
        <p:txBody>
          <a:bodyPr/>
          <a:lstStyle/>
          <a:p>
            <a:fld id="{6FFC1B51-22C3-4D2E-A5F6-3C64C97C0914}" type="slidenum">
              <a:rPr lang="pt-BR" smtClean="0"/>
              <a:t>‹nº›</a:t>
            </a:fld>
            <a:endParaRPr lang="pt-BR"/>
          </a:p>
        </p:txBody>
      </p:sp>
    </p:spTree>
    <p:extLst>
      <p:ext uri="{BB962C8B-B14F-4D97-AF65-F5344CB8AC3E}">
        <p14:creationId xmlns:p14="http://schemas.microsoft.com/office/powerpoint/2010/main" val="739688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E149D0-2A4F-4798-8E1C-8142BE88B931}"/>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D2956237-4946-4C28-BE77-583366CE177D}"/>
              </a:ext>
            </a:extLst>
          </p:cNvPr>
          <p:cNvSpPr>
            <a:spLocks noGrp="1"/>
          </p:cNvSpPr>
          <p:nvPr>
            <p:ph type="dt" sz="half" idx="10"/>
          </p:nvPr>
        </p:nvSpPr>
        <p:spPr/>
        <p:txBody>
          <a:bodyPr/>
          <a:lstStyle/>
          <a:p>
            <a:fld id="{E3B17976-102F-40E8-9E93-8844731DA2F9}" type="datetimeFigureOut">
              <a:rPr lang="pt-BR" smtClean="0"/>
              <a:t>31/03/2022</a:t>
            </a:fld>
            <a:endParaRPr lang="pt-BR"/>
          </a:p>
        </p:txBody>
      </p:sp>
      <p:sp>
        <p:nvSpPr>
          <p:cNvPr id="4" name="Espaço Reservado para Rodapé 3">
            <a:extLst>
              <a:ext uri="{FF2B5EF4-FFF2-40B4-BE49-F238E27FC236}">
                <a16:creationId xmlns:a16="http://schemas.microsoft.com/office/drawing/2014/main" id="{E9C6FDE6-BD82-4BCB-AF1C-3B101DF002FB}"/>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A3FDCAE7-9227-4229-ABB6-8EFE4E478D9B}"/>
              </a:ext>
            </a:extLst>
          </p:cNvPr>
          <p:cNvSpPr>
            <a:spLocks noGrp="1"/>
          </p:cNvSpPr>
          <p:nvPr>
            <p:ph type="sldNum" sz="quarter" idx="12"/>
          </p:nvPr>
        </p:nvSpPr>
        <p:spPr/>
        <p:txBody>
          <a:bodyPr/>
          <a:lstStyle/>
          <a:p>
            <a:fld id="{6FFC1B51-22C3-4D2E-A5F6-3C64C97C0914}" type="slidenum">
              <a:rPr lang="pt-BR" smtClean="0"/>
              <a:t>‹nº›</a:t>
            </a:fld>
            <a:endParaRPr lang="pt-BR"/>
          </a:p>
        </p:txBody>
      </p:sp>
    </p:spTree>
    <p:extLst>
      <p:ext uri="{BB962C8B-B14F-4D97-AF65-F5344CB8AC3E}">
        <p14:creationId xmlns:p14="http://schemas.microsoft.com/office/powerpoint/2010/main" val="1383573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B99F586A-16F5-4354-92C0-D03455A18AA5}"/>
              </a:ext>
            </a:extLst>
          </p:cNvPr>
          <p:cNvSpPr>
            <a:spLocks noGrp="1"/>
          </p:cNvSpPr>
          <p:nvPr>
            <p:ph type="dt" sz="half" idx="10"/>
          </p:nvPr>
        </p:nvSpPr>
        <p:spPr/>
        <p:txBody>
          <a:bodyPr/>
          <a:lstStyle/>
          <a:p>
            <a:fld id="{E3B17976-102F-40E8-9E93-8844731DA2F9}" type="datetimeFigureOut">
              <a:rPr lang="pt-BR" smtClean="0"/>
              <a:t>31/03/2022</a:t>
            </a:fld>
            <a:endParaRPr lang="pt-BR"/>
          </a:p>
        </p:txBody>
      </p:sp>
      <p:sp>
        <p:nvSpPr>
          <p:cNvPr id="3" name="Espaço Reservado para Rodapé 2">
            <a:extLst>
              <a:ext uri="{FF2B5EF4-FFF2-40B4-BE49-F238E27FC236}">
                <a16:creationId xmlns:a16="http://schemas.microsoft.com/office/drawing/2014/main" id="{16EF29C2-3669-4696-AC1D-E39C62B5FAA3}"/>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57CC9FC9-B5DA-4BDD-A0EF-AB8BE0846C5B}"/>
              </a:ext>
            </a:extLst>
          </p:cNvPr>
          <p:cNvSpPr>
            <a:spLocks noGrp="1"/>
          </p:cNvSpPr>
          <p:nvPr>
            <p:ph type="sldNum" sz="quarter" idx="12"/>
          </p:nvPr>
        </p:nvSpPr>
        <p:spPr/>
        <p:txBody>
          <a:bodyPr/>
          <a:lstStyle/>
          <a:p>
            <a:fld id="{6FFC1B51-22C3-4D2E-A5F6-3C64C97C0914}" type="slidenum">
              <a:rPr lang="pt-BR" smtClean="0"/>
              <a:t>‹nº›</a:t>
            </a:fld>
            <a:endParaRPr lang="pt-BR"/>
          </a:p>
        </p:txBody>
      </p:sp>
    </p:spTree>
    <p:extLst>
      <p:ext uri="{BB962C8B-B14F-4D97-AF65-F5344CB8AC3E}">
        <p14:creationId xmlns:p14="http://schemas.microsoft.com/office/powerpoint/2010/main" val="3460066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4070F4-C302-40A4-95CE-B889F74A4CB8}"/>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F7FDF468-6BC0-42E4-88CF-C18AFB8D4D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9A328769-DA16-49AF-8309-BE66BD911E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3D7D9DC5-C0ED-44F2-ACB9-AFE19C68CACC}"/>
              </a:ext>
            </a:extLst>
          </p:cNvPr>
          <p:cNvSpPr>
            <a:spLocks noGrp="1"/>
          </p:cNvSpPr>
          <p:nvPr>
            <p:ph type="dt" sz="half" idx="10"/>
          </p:nvPr>
        </p:nvSpPr>
        <p:spPr/>
        <p:txBody>
          <a:bodyPr/>
          <a:lstStyle/>
          <a:p>
            <a:fld id="{E3B17976-102F-40E8-9E93-8844731DA2F9}" type="datetimeFigureOut">
              <a:rPr lang="pt-BR" smtClean="0"/>
              <a:t>31/03/2022</a:t>
            </a:fld>
            <a:endParaRPr lang="pt-BR"/>
          </a:p>
        </p:txBody>
      </p:sp>
      <p:sp>
        <p:nvSpPr>
          <p:cNvPr id="6" name="Espaço Reservado para Rodapé 5">
            <a:extLst>
              <a:ext uri="{FF2B5EF4-FFF2-40B4-BE49-F238E27FC236}">
                <a16:creationId xmlns:a16="http://schemas.microsoft.com/office/drawing/2014/main" id="{ECEA0136-10C7-4740-A232-FA73B9677090}"/>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6EC4410A-98A4-4D5F-985C-1373586D4B2B}"/>
              </a:ext>
            </a:extLst>
          </p:cNvPr>
          <p:cNvSpPr>
            <a:spLocks noGrp="1"/>
          </p:cNvSpPr>
          <p:nvPr>
            <p:ph type="sldNum" sz="quarter" idx="12"/>
          </p:nvPr>
        </p:nvSpPr>
        <p:spPr/>
        <p:txBody>
          <a:bodyPr/>
          <a:lstStyle/>
          <a:p>
            <a:fld id="{6FFC1B51-22C3-4D2E-A5F6-3C64C97C0914}" type="slidenum">
              <a:rPr lang="pt-BR" smtClean="0"/>
              <a:t>‹nº›</a:t>
            </a:fld>
            <a:endParaRPr lang="pt-BR"/>
          </a:p>
        </p:txBody>
      </p:sp>
    </p:spTree>
    <p:extLst>
      <p:ext uri="{BB962C8B-B14F-4D97-AF65-F5344CB8AC3E}">
        <p14:creationId xmlns:p14="http://schemas.microsoft.com/office/powerpoint/2010/main" val="1241357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A43A7F-7A48-400D-8965-7BDDD9D083D1}"/>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04B131C1-893A-4BE5-96CF-2E70B234B5E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816B7D14-D225-4C74-905E-7BA401377F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7149C6EA-C591-4CD1-B0BA-8D29291F981C}"/>
              </a:ext>
            </a:extLst>
          </p:cNvPr>
          <p:cNvSpPr>
            <a:spLocks noGrp="1"/>
          </p:cNvSpPr>
          <p:nvPr>
            <p:ph type="dt" sz="half" idx="10"/>
          </p:nvPr>
        </p:nvSpPr>
        <p:spPr/>
        <p:txBody>
          <a:bodyPr/>
          <a:lstStyle/>
          <a:p>
            <a:fld id="{E3B17976-102F-40E8-9E93-8844731DA2F9}" type="datetimeFigureOut">
              <a:rPr lang="pt-BR" smtClean="0"/>
              <a:t>31/03/2022</a:t>
            </a:fld>
            <a:endParaRPr lang="pt-BR"/>
          </a:p>
        </p:txBody>
      </p:sp>
      <p:sp>
        <p:nvSpPr>
          <p:cNvPr id="6" name="Espaço Reservado para Rodapé 5">
            <a:extLst>
              <a:ext uri="{FF2B5EF4-FFF2-40B4-BE49-F238E27FC236}">
                <a16:creationId xmlns:a16="http://schemas.microsoft.com/office/drawing/2014/main" id="{DEBA05E3-DE4B-4B50-954E-5E40A76371FF}"/>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2BA5E47C-4557-45CE-B559-929FC26FE0A6}"/>
              </a:ext>
            </a:extLst>
          </p:cNvPr>
          <p:cNvSpPr>
            <a:spLocks noGrp="1"/>
          </p:cNvSpPr>
          <p:nvPr>
            <p:ph type="sldNum" sz="quarter" idx="12"/>
          </p:nvPr>
        </p:nvSpPr>
        <p:spPr/>
        <p:txBody>
          <a:bodyPr/>
          <a:lstStyle/>
          <a:p>
            <a:fld id="{6FFC1B51-22C3-4D2E-A5F6-3C64C97C0914}" type="slidenum">
              <a:rPr lang="pt-BR" smtClean="0"/>
              <a:t>‹nº›</a:t>
            </a:fld>
            <a:endParaRPr lang="pt-BR"/>
          </a:p>
        </p:txBody>
      </p:sp>
    </p:spTree>
    <p:extLst>
      <p:ext uri="{BB962C8B-B14F-4D97-AF65-F5344CB8AC3E}">
        <p14:creationId xmlns:p14="http://schemas.microsoft.com/office/powerpoint/2010/main" val="3076193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10000"/>
            <a:lum/>
          </a:blip>
          <a:srcRect/>
          <a:stretch>
            <a:fillRect t="-39000" b="-39000"/>
          </a:stretch>
        </a:blipFill>
        <a:effectLst/>
      </p:bgPr>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212B7251-3E1C-402F-B062-23EB623F1B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DD835A1E-3FBF-4B4D-BF89-1A0894DF4C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90961485-2EA9-41C7-AD1B-F729F1CF65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B17976-102F-40E8-9E93-8844731DA2F9}" type="datetimeFigureOut">
              <a:rPr lang="pt-BR" smtClean="0"/>
              <a:t>31/03/2022</a:t>
            </a:fld>
            <a:endParaRPr lang="pt-BR"/>
          </a:p>
        </p:txBody>
      </p:sp>
      <p:sp>
        <p:nvSpPr>
          <p:cNvPr id="5" name="Espaço Reservado para Rodapé 4">
            <a:extLst>
              <a:ext uri="{FF2B5EF4-FFF2-40B4-BE49-F238E27FC236}">
                <a16:creationId xmlns:a16="http://schemas.microsoft.com/office/drawing/2014/main" id="{C5D7AB9A-B5C9-4884-8649-9B1BD21944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C4A48CC4-E0D9-4CB4-8779-0109889593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FC1B51-22C3-4D2E-A5F6-3C64C97C0914}" type="slidenum">
              <a:rPr lang="pt-BR" smtClean="0"/>
              <a:t>‹nº›</a:t>
            </a:fld>
            <a:endParaRPr lang="pt-BR"/>
          </a:p>
        </p:txBody>
      </p:sp>
    </p:spTree>
    <p:extLst>
      <p:ext uri="{BB962C8B-B14F-4D97-AF65-F5344CB8AC3E}">
        <p14:creationId xmlns:p14="http://schemas.microsoft.com/office/powerpoint/2010/main" val="29970970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8" Type="http://schemas.openxmlformats.org/officeDocument/2006/relationships/hyperlink" Target="https://creativecommons.org/licenses/by-nc/3.0/" TargetMode="External"/><Relationship Id="rId3" Type="http://schemas.openxmlformats.org/officeDocument/2006/relationships/hyperlink" Target="http://imagens.usp.br/?p=15361" TargetMode="External"/><Relationship Id="rId7" Type="http://schemas.openxmlformats.org/officeDocument/2006/relationships/hyperlink" Target="http://imagens.usp.br/?p=28816" TargetMode="External"/><Relationship Id="rId2" Type="http://schemas.openxmlformats.org/officeDocument/2006/relationships/image" Target="../media/image10.jpg"/><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hyperlink" Target="http://ecologiaefe.blogspot.com/2010/10/seca-na-amazonia-novamente.html" TargetMode="External"/><Relationship Id="rId4" Type="http://schemas.openxmlformats.org/officeDocument/2006/relationships/image" Target="../media/image11.jpg"/><Relationship Id="rId9" Type="http://schemas.openxmlformats.org/officeDocument/2006/relationships/hyperlink" Target="https://creativecommons.org/licenses/by-nc-nd/3.0/"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gartic.com.br/Apolinnn/desenho-jogo/caixao" TargetMode="External"/><Relationship Id="rId7" Type="http://schemas.openxmlformats.org/officeDocument/2006/relationships/hyperlink" Target="https://creativecommons.org/licenses/by-nd/3.0/" TargetMode="External"/><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hyperlink" Target="https://creativecommons.org/licenses/by-nc/3.0/" TargetMode="External"/><Relationship Id="rId5" Type="http://schemas.openxmlformats.org/officeDocument/2006/relationships/hyperlink" Target="https://santosbancarios.com.br/artigo/um-ano-apos-reforma-recuperacao-do-mercado-de-trabalho-ficou-na-promessa" TargetMode="Externa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hyperlink" Target="https://www.tispain.com/2020/04/que-diferencia-existe-entre-epidemia-y.html" TargetMode="External"/><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ifrs.edu.br/canoas/mais-156-cestas-basicas-sao-doadas-para-estudantes-em-situacao-de-vulnerabilidade-social/" TargetMode="External"/><Relationship Id="rId2" Type="http://schemas.openxmlformats.org/officeDocument/2006/relationships/image" Target="../media/image16.jp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pixabay.com/pt/acho-que-pensamento-refletir-622166/" TargetMode="External"/><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pixabay.com/pt/acho-que-pensamento-refletir-622166/" TargetMode="External"/><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pixabay.com/pt/acho-que-pensamento-refletir-622166/" TargetMode="External"/><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Layout" Target="../diagrams/layout4.xml"/><Relationship Id="rId7" Type="http://schemas.openxmlformats.org/officeDocument/2006/relationships/image" Target="../media/image18.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s://creativecommons.org/licenses/by-sa/3.0/" TargetMode="External"/><Relationship Id="rId3" Type="http://schemas.openxmlformats.org/officeDocument/2006/relationships/hyperlink" Target="https://macau.rn.gov.br/social-creas-acompanha-doze-adolescentes-que-cumprem-medidas-socioeducativivas/" TargetMode="External"/><Relationship Id="rId7" Type="http://schemas.openxmlformats.org/officeDocument/2006/relationships/image" Target="../media/image29.jpeg"/><Relationship Id="rId2" Type="http://schemas.openxmlformats.org/officeDocument/2006/relationships/image" Target="../media/image26.jp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hyperlink" Target="https://estadodoparanews.com.br/cras-de-mojui-dos-campos-passa-disponibilizar-atendimento-para-o-cadastro-unico-bolsa-familia/" TargetMode="External"/><Relationship Id="rId4" Type="http://schemas.openxmlformats.org/officeDocument/2006/relationships/image" Target="../media/image27.jpg"/><Relationship Id="rId9" Type="http://schemas.openxmlformats.org/officeDocument/2006/relationships/hyperlink" Target="https://creativecommons.org/licenses/by-nd/3.0/"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1.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www.brasildefato.com.br/2018/07/04/brasil-tem-83-milhoes-de-pessoas-vivendo-em-areas-de-risco/" TargetMode="External"/><Relationship Id="rId2" Type="http://schemas.openxmlformats.org/officeDocument/2006/relationships/image" Target="../media/image31.jpg"/><Relationship Id="rId1" Type="http://schemas.openxmlformats.org/officeDocument/2006/relationships/slideLayout" Target="../slideLayouts/slideLayout2.xml"/><Relationship Id="rId4" Type="http://schemas.openxmlformats.org/officeDocument/2006/relationships/hyperlink" Target="https://creativecommons.org/licenses/by-nd/3.0/" TargetMode="Externa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4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hyperlink" Target="https://www.brasildefatopr.com.br/2020/09/07/comida-para-os-excluidos" TargetMode="External"/><Relationship Id="rId7" Type="http://schemas.openxmlformats.org/officeDocument/2006/relationships/diagramQuickStyle" Target="../diagrams/quickStyle1.xm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hyperlink" Target="https://creativecommons.org/licenses/by-nd/3.0/" TargetMode="External"/><Relationship Id="rId9" Type="http://schemas.microsoft.com/office/2007/relationships/diagramDrawing" Target="../diagrams/drawing1.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flickr.com/photos/mppe/48822785202/in/album-72157711137323883/" TargetMode="External"/><Relationship Id="rId7" Type="http://schemas.openxmlformats.org/officeDocument/2006/relationships/hyperlink" Target="https://creativecommons.org/licenses/by-nc-nd/3.0/" TargetMode="External"/><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hyperlink" Target="https://www.digitalcommonwealth.org/search/commonwealth:kk91gd66t" TargetMode="External"/><Relationship Id="rId5" Type="http://schemas.openxmlformats.org/officeDocument/2006/relationships/image" Target="../media/image7.jpeg"/><Relationship Id="rId4" Type="http://schemas.openxmlformats.org/officeDocument/2006/relationships/hyperlink" Target="https://creativecommons.org/licenses/by/3.0/"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decoracaoacoracao.blog.br/2013/11/tempo-para-reflexao.html" TargetMode="External"/><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Uma imagem contendo Interface gráfica do usuário&#10;&#10;Descrição gerada automaticamente">
            <a:extLst>
              <a:ext uri="{FF2B5EF4-FFF2-40B4-BE49-F238E27FC236}">
                <a16:creationId xmlns:a16="http://schemas.microsoft.com/office/drawing/2014/main" id="{0AB523ED-CE96-4831-B766-58E465872A94}"/>
              </a:ext>
            </a:extLst>
          </p:cNvPr>
          <p:cNvPicPr>
            <a:picLocks noChangeAspect="1"/>
          </p:cNvPicPr>
          <p:nvPr/>
        </p:nvPicPr>
        <p:blipFill rotWithShape="1">
          <a:blip r:embed="rId2">
            <a:extLst>
              <a:ext uri="{28A0092B-C50C-407E-A947-70E740481C1C}">
                <a14:useLocalDpi xmlns:a14="http://schemas.microsoft.com/office/drawing/2010/main" val="0"/>
              </a:ext>
            </a:extLst>
          </a:blip>
          <a:srcRect b="61250"/>
          <a:stretch/>
        </p:blipFill>
        <p:spPr>
          <a:xfrm>
            <a:off x="1118419" y="28575"/>
            <a:ext cx="9913681" cy="6829425"/>
          </a:xfrm>
          <a:prstGeom prst="rect">
            <a:avLst/>
          </a:prstGeom>
        </p:spPr>
      </p:pic>
    </p:spTree>
    <p:extLst>
      <p:ext uri="{BB962C8B-B14F-4D97-AF65-F5344CB8AC3E}">
        <p14:creationId xmlns:p14="http://schemas.microsoft.com/office/powerpoint/2010/main" val="1492507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ço Reservado para Conteúdo 3">
            <a:extLst>
              <a:ext uri="{FF2B5EF4-FFF2-40B4-BE49-F238E27FC236}">
                <a16:creationId xmlns:a16="http://schemas.microsoft.com/office/drawing/2014/main" id="{4CDD55A1-EF15-447C-AAF9-FF1A59A663DE}"/>
              </a:ext>
            </a:extLst>
          </p:cNvPr>
          <p:cNvGraphicFramePr>
            <a:graphicFrameLocks noGrp="1"/>
          </p:cNvGraphicFramePr>
          <p:nvPr>
            <p:ph idx="1"/>
          </p:nvPr>
        </p:nvGraphicFramePr>
        <p:xfrm>
          <a:off x="0" y="0"/>
          <a:ext cx="12192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2856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1D9F7BF7-0470-4643-98A4-6BC35B3D40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157694" cy="4950634"/>
          </a:xfrm>
          <a:custGeom>
            <a:avLst/>
            <a:gdLst>
              <a:gd name="connsiteX0" fmla="*/ 5157694 w 5157694"/>
              <a:gd name="connsiteY0" fmla="*/ 0 h 4950634"/>
              <a:gd name="connsiteX1" fmla="*/ 263400 w 5157694"/>
              <a:gd name="connsiteY1" fmla="*/ 0 h 4950634"/>
              <a:gd name="connsiteX2" fmla="*/ 161950 w 5157694"/>
              <a:gd name="connsiteY2" fmla="*/ 277179 h 4950634"/>
              <a:gd name="connsiteX3" fmla="*/ 0 w 5157694"/>
              <a:gd name="connsiteY3" fmla="*/ 1348379 h 4950634"/>
              <a:gd name="connsiteX4" fmla="*/ 3602256 w 5157694"/>
              <a:gd name="connsiteY4" fmla="*/ 4950634 h 4950634"/>
              <a:gd name="connsiteX5" fmla="*/ 4984183 w 5157694"/>
              <a:gd name="connsiteY5" fmla="*/ 4676036 h 4950634"/>
              <a:gd name="connsiteX6" fmla="*/ 5157694 w 5157694"/>
              <a:gd name="connsiteY6" fmla="*/ 4598233 h 495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57694" h="4950634">
                <a:moveTo>
                  <a:pt x="5157694" y="0"/>
                </a:moveTo>
                <a:lnTo>
                  <a:pt x="263400" y="0"/>
                </a:lnTo>
                <a:lnTo>
                  <a:pt x="161950" y="277179"/>
                </a:lnTo>
                <a:cubicBezTo>
                  <a:pt x="56700" y="615571"/>
                  <a:pt x="0" y="975354"/>
                  <a:pt x="0" y="1348379"/>
                </a:cubicBezTo>
                <a:cubicBezTo>
                  <a:pt x="0" y="3337849"/>
                  <a:pt x="1612786" y="4950634"/>
                  <a:pt x="3602256" y="4950634"/>
                </a:cubicBezTo>
                <a:cubicBezTo>
                  <a:pt x="4091852" y="4950634"/>
                  <a:pt x="4558635" y="4852960"/>
                  <a:pt x="4984183" y="4676036"/>
                </a:cubicBezTo>
                <a:lnTo>
                  <a:pt x="5157694" y="459823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Freeform: Shape 10">
            <a:extLst>
              <a:ext uri="{FF2B5EF4-FFF2-40B4-BE49-F238E27FC236}">
                <a16:creationId xmlns:a16="http://schemas.microsoft.com/office/drawing/2014/main" id="{644AD5F1-5EFA-450C-8A99-3B23B033F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4931983" cy="4724929"/>
          </a:xfrm>
          <a:custGeom>
            <a:avLst/>
            <a:gdLst>
              <a:gd name="connsiteX0" fmla="*/ 4931983 w 4931983"/>
              <a:gd name="connsiteY0" fmla="*/ 0 h 4724929"/>
              <a:gd name="connsiteX1" fmla="*/ 281761 w 4931983"/>
              <a:gd name="connsiteY1" fmla="*/ 0 h 4724929"/>
              <a:gd name="connsiteX2" fmla="*/ 265347 w 4931983"/>
              <a:gd name="connsiteY2" fmla="*/ 34074 h 4724929"/>
              <a:gd name="connsiteX3" fmla="*/ 0 w 4931983"/>
              <a:gd name="connsiteY3" fmla="*/ 1348380 h 4724929"/>
              <a:gd name="connsiteX4" fmla="*/ 3376549 w 4931983"/>
              <a:gd name="connsiteY4" fmla="*/ 4724929 h 4724929"/>
              <a:gd name="connsiteX5" fmla="*/ 4840423 w 4931983"/>
              <a:gd name="connsiteY5" fmla="*/ 4391965 h 4724929"/>
              <a:gd name="connsiteX6" fmla="*/ 4931983 w 4931983"/>
              <a:gd name="connsiteY6" fmla="*/ 4341519 h 472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1983" h="4724929">
                <a:moveTo>
                  <a:pt x="4931983" y="0"/>
                </a:moveTo>
                <a:lnTo>
                  <a:pt x="281761" y="0"/>
                </a:lnTo>
                <a:lnTo>
                  <a:pt x="265347" y="34074"/>
                </a:lnTo>
                <a:cubicBezTo>
                  <a:pt x="94485" y="438040"/>
                  <a:pt x="0" y="882177"/>
                  <a:pt x="0" y="1348380"/>
                </a:cubicBezTo>
                <a:cubicBezTo>
                  <a:pt x="0" y="3213197"/>
                  <a:pt x="1511732" y="4724929"/>
                  <a:pt x="3376549" y="4724929"/>
                </a:cubicBezTo>
                <a:cubicBezTo>
                  <a:pt x="3901029" y="4724929"/>
                  <a:pt x="4397579" y="4605349"/>
                  <a:pt x="4840423" y="4391965"/>
                </a:cubicBezTo>
                <a:lnTo>
                  <a:pt x="4931983" y="434151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F4EFD1BF-2123-495B-BBDC-FCB5CC39FCCF}"/>
              </a:ext>
            </a:extLst>
          </p:cNvPr>
          <p:cNvSpPr>
            <a:spLocks noGrp="1"/>
          </p:cNvSpPr>
          <p:nvPr>
            <p:ph type="title"/>
          </p:nvPr>
        </p:nvSpPr>
        <p:spPr>
          <a:xfrm>
            <a:off x="801098" y="603504"/>
            <a:ext cx="3221067" cy="3036167"/>
          </a:xfrm>
        </p:spPr>
        <p:txBody>
          <a:bodyPr>
            <a:normAutofit/>
          </a:bodyPr>
          <a:lstStyle/>
          <a:p>
            <a:r>
              <a:rPr lang="pt-BR" sz="4100" dirty="0">
                <a:solidFill>
                  <a:schemeClr val="bg1">
                    <a:lumMod val="85000"/>
                    <a:lumOff val="15000"/>
                  </a:schemeClr>
                </a:solidFill>
              </a:rPr>
              <a:t>Necessidades humanas básicas, ex.:</a:t>
            </a:r>
          </a:p>
        </p:txBody>
      </p:sp>
      <p:graphicFrame>
        <p:nvGraphicFramePr>
          <p:cNvPr id="4" name="Espaço Reservado para Conteúdo 3">
            <a:extLst>
              <a:ext uri="{FF2B5EF4-FFF2-40B4-BE49-F238E27FC236}">
                <a16:creationId xmlns:a16="http://schemas.microsoft.com/office/drawing/2014/main" id="{FB3A5EC6-9624-4458-92E8-9DB936688E13}"/>
              </a:ext>
            </a:extLst>
          </p:cNvPr>
          <p:cNvGraphicFramePr>
            <a:graphicFrameLocks noGrp="1"/>
          </p:cNvGraphicFramePr>
          <p:nvPr>
            <p:ph idx="1"/>
            <p:extLst>
              <p:ext uri="{D42A27DB-BD31-4B8C-83A1-F6EECF244321}">
                <p14:modId xmlns:p14="http://schemas.microsoft.com/office/powerpoint/2010/main" val="2901494729"/>
              </p:ext>
            </p:extLst>
          </p:nvPr>
        </p:nvGraphicFramePr>
        <p:xfrm>
          <a:off x="5683624" y="1409700"/>
          <a:ext cx="6111297" cy="45727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2554939"/>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EFD1BF-2123-495B-BBDC-FCB5CC39FCCF}"/>
              </a:ext>
            </a:extLst>
          </p:cNvPr>
          <p:cNvSpPr>
            <a:spLocks noGrp="1"/>
          </p:cNvSpPr>
          <p:nvPr>
            <p:ph type="title"/>
          </p:nvPr>
        </p:nvSpPr>
        <p:spPr>
          <a:xfrm>
            <a:off x="1803662" y="5118754"/>
            <a:ext cx="8584676" cy="1044301"/>
          </a:xfrm>
        </p:spPr>
        <p:txBody>
          <a:bodyPr vert="horz" lIns="91440" tIns="45720" rIns="91440" bIns="45720" rtlCol="0" anchor="t">
            <a:normAutofit/>
          </a:bodyPr>
          <a:lstStyle/>
          <a:p>
            <a:pPr lvl="0" algn="ctr"/>
            <a:r>
              <a:rPr lang="en-US" sz="4800" kern="1200">
                <a:solidFill>
                  <a:schemeClr val="tx1"/>
                </a:solidFill>
                <a:latin typeface="+mj-lt"/>
                <a:ea typeface="+mj-ea"/>
                <a:cs typeface="+mj-cs"/>
              </a:rPr>
              <a:t>Eventos incertos</a:t>
            </a:r>
          </a:p>
        </p:txBody>
      </p:sp>
      <p:sp>
        <p:nvSpPr>
          <p:cNvPr id="17" name="Oval 16">
            <a:extLst>
              <a:ext uri="{FF2B5EF4-FFF2-40B4-BE49-F238E27FC236}">
                <a16:creationId xmlns:a16="http://schemas.microsoft.com/office/drawing/2014/main" id="{0C45045A-6083-4B3E-956A-6758233752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744" y="832894"/>
            <a:ext cx="3300984" cy="330098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Imagem 7" descr="Pessoas com bicicleta em frente a prédio&#10;&#10;Descrição gerada automaticamente com confiança baixa">
            <a:extLst>
              <a:ext uri="{FF2B5EF4-FFF2-40B4-BE49-F238E27FC236}">
                <a16:creationId xmlns:a16="http://schemas.microsoft.com/office/drawing/2014/main" id="{3BB04D71-ABEC-47D9-9074-ADA9F98F497C}"/>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8309" r="14939" b="-3"/>
          <a:stretch/>
        </p:blipFill>
        <p:spPr>
          <a:xfrm>
            <a:off x="895336" y="997486"/>
            <a:ext cx="2971800" cy="2971800"/>
          </a:xfrm>
          <a:custGeom>
            <a:avLst/>
            <a:gdLst/>
            <a:ahLst/>
            <a:cxnLst/>
            <a:rect l="l" t="t" r="r" b="b"/>
            <a:pathLst>
              <a:path w="2971800" h="2971800">
                <a:moveTo>
                  <a:pt x="1485900" y="0"/>
                </a:moveTo>
                <a:cubicBezTo>
                  <a:pt x="2306540" y="0"/>
                  <a:pt x="2971800" y="665260"/>
                  <a:pt x="2971800" y="1485900"/>
                </a:cubicBezTo>
                <a:cubicBezTo>
                  <a:pt x="2971800" y="2306540"/>
                  <a:pt x="2306540" y="2971800"/>
                  <a:pt x="1485900" y="2971800"/>
                </a:cubicBezTo>
                <a:cubicBezTo>
                  <a:pt x="665260" y="2971800"/>
                  <a:pt x="0" y="2306540"/>
                  <a:pt x="0" y="1485900"/>
                </a:cubicBezTo>
                <a:cubicBezTo>
                  <a:pt x="0" y="665260"/>
                  <a:pt x="665260" y="0"/>
                  <a:pt x="1485900" y="0"/>
                </a:cubicBezTo>
                <a:close/>
              </a:path>
            </a:pathLst>
          </a:custGeom>
        </p:spPr>
      </p:pic>
      <p:sp>
        <p:nvSpPr>
          <p:cNvPr id="19" name="Oval 18">
            <a:extLst>
              <a:ext uri="{FF2B5EF4-FFF2-40B4-BE49-F238E27FC236}">
                <a16:creationId xmlns:a16="http://schemas.microsoft.com/office/drawing/2014/main" id="{42875DDC-0225-45F8-B745-78688F2D1A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45509" y="832894"/>
            <a:ext cx="3300984" cy="330098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Imagem 10" descr="Pessoas em uma praia&#10;&#10;Descrição gerada automaticamente com confiança média">
            <a:extLst>
              <a:ext uri="{FF2B5EF4-FFF2-40B4-BE49-F238E27FC236}">
                <a16:creationId xmlns:a16="http://schemas.microsoft.com/office/drawing/2014/main" id="{DA00F4F5-8C7C-4B40-96BA-CFC3A42EF0CB}"/>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19619" r="19880" b="-1"/>
          <a:stretch/>
        </p:blipFill>
        <p:spPr>
          <a:xfrm>
            <a:off x="4610101" y="997486"/>
            <a:ext cx="2971800" cy="2971800"/>
          </a:xfrm>
          <a:custGeom>
            <a:avLst/>
            <a:gdLst/>
            <a:ahLst/>
            <a:cxnLst/>
            <a:rect l="l" t="t" r="r" b="b"/>
            <a:pathLst>
              <a:path w="2971800" h="2971800">
                <a:moveTo>
                  <a:pt x="1485900" y="0"/>
                </a:moveTo>
                <a:cubicBezTo>
                  <a:pt x="2306540" y="0"/>
                  <a:pt x="2971800" y="665260"/>
                  <a:pt x="2971800" y="1485900"/>
                </a:cubicBezTo>
                <a:cubicBezTo>
                  <a:pt x="2971800" y="2306540"/>
                  <a:pt x="2306540" y="2971800"/>
                  <a:pt x="1485900" y="2971800"/>
                </a:cubicBezTo>
                <a:cubicBezTo>
                  <a:pt x="665260" y="2971800"/>
                  <a:pt x="0" y="2306540"/>
                  <a:pt x="0" y="1485900"/>
                </a:cubicBezTo>
                <a:cubicBezTo>
                  <a:pt x="0" y="665260"/>
                  <a:pt x="665260" y="0"/>
                  <a:pt x="1485900" y="0"/>
                </a:cubicBezTo>
                <a:close/>
              </a:path>
            </a:pathLst>
          </a:custGeom>
        </p:spPr>
      </p:pic>
      <p:sp>
        <p:nvSpPr>
          <p:cNvPr id="21" name="Oval 20">
            <a:extLst>
              <a:ext uri="{FF2B5EF4-FFF2-40B4-BE49-F238E27FC236}">
                <a16:creationId xmlns:a16="http://schemas.microsoft.com/office/drawing/2014/main" id="{12617755-D451-4BAF-9B55-518297BFF4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60273" y="832894"/>
            <a:ext cx="3300984" cy="330098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Imagem 4" descr="Barco no meio da rua&#10;&#10;Descrição gerada automaticamente com confiança baixa">
            <a:extLst>
              <a:ext uri="{FF2B5EF4-FFF2-40B4-BE49-F238E27FC236}">
                <a16:creationId xmlns:a16="http://schemas.microsoft.com/office/drawing/2014/main" id="{937D04F5-ABB8-4C6D-9062-C7858D8FB127}"/>
              </a:ext>
            </a:extLst>
          </p:cNvPr>
          <p:cNvPicPr>
            <a:picLocks noChangeAspect="1"/>
          </p:cNvPicPr>
          <p:nvPr/>
        </p:nvPicPr>
        <p:blipFill rotWithShape="1">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l="30122" r="3126" b="-3"/>
          <a:stretch/>
        </p:blipFill>
        <p:spPr>
          <a:xfrm>
            <a:off x="8324865" y="997486"/>
            <a:ext cx="2971800" cy="2971800"/>
          </a:xfrm>
          <a:custGeom>
            <a:avLst/>
            <a:gdLst/>
            <a:ahLst/>
            <a:cxnLst/>
            <a:rect l="l" t="t" r="r" b="b"/>
            <a:pathLst>
              <a:path w="2971800" h="2971800">
                <a:moveTo>
                  <a:pt x="1485900" y="0"/>
                </a:moveTo>
                <a:cubicBezTo>
                  <a:pt x="2306540" y="0"/>
                  <a:pt x="2971800" y="665260"/>
                  <a:pt x="2971800" y="1485900"/>
                </a:cubicBezTo>
                <a:cubicBezTo>
                  <a:pt x="2971800" y="2306540"/>
                  <a:pt x="2306540" y="2971800"/>
                  <a:pt x="1485900" y="2971800"/>
                </a:cubicBezTo>
                <a:cubicBezTo>
                  <a:pt x="665260" y="2971800"/>
                  <a:pt x="0" y="2306540"/>
                  <a:pt x="0" y="1485900"/>
                </a:cubicBezTo>
                <a:cubicBezTo>
                  <a:pt x="0" y="665260"/>
                  <a:pt x="665260" y="0"/>
                  <a:pt x="1485900" y="0"/>
                </a:cubicBezTo>
                <a:close/>
              </a:path>
            </a:pathLst>
          </a:custGeom>
        </p:spPr>
      </p:pic>
      <p:sp>
        <p:nvSpPr>
          <p:cNvPr id="6" name="CaixaDeTexto 5">
            <a:extLst>
              <a:ext uri="{FF2B5EF4-FFF2-40B4-BE49-F238E27FC236}">
                <a16:creationId xmlns:a16="http://schemas.microsoft.com/office/drawing/2014/main" id="{D007E3C0-027F-4B43-80DB-6915C51779B6}"/>
              </a:ext>
            </a:extLst>
          </p:cNvPr>
          <p:cNvSpPr txBox="1"/>
          <p:nvPr/>
        </p:nvSpPr>
        <p:spPr>
          <a:xfrm>
            <a:off x="9726260" y="6870700"/>
            <a:ext cx="2465740" cy="200055"/>
          </a:xfrm>
          <a:prstGeom prst="rect">
            <a:avLst/>
          </a:prstGeom>
          <a:solidFill>
            <a:srgbClr val="000000"/>
          </a:solidFill>
        </p:spPr>
        <p:txBody>
          <a:bodyPr wrap="none" rtlCol="0">
            <a:spAutoFit/>
          </a:bodyPr>
          <a:lstStyle/>
          <a:p>
            <a:pPr algn="r">
              <a:spcAft>
                <a:spcPts val="600"/>
              </a:spcAft>
            </a:pPr>
            <a:r>
              <a:rPr lang="pt-BR" sz="700">
                <a:solidFill>
                  <a:srgbClr val="FFFFFF"/>
                </a:solidFill>
                <a:hlinkClick r:id="rId7" tooltip="http://imagens.usp.br/?p=28816">
                  <a:extLst>
                    <a:ext uri="{A12FA001-AC4F-418D-AE19-62706E023703}">
                      <ahyp:hlinkClr xmlns:ahyp="http://schemas.microsoft.com/office/drawing/2018/hyperlinkcolor" val="tx"/>
                    </a:ext>
                  </a:extLst>
                </a:hlinkClick>
              </a:rPr>
              <a:t>Esta Foto</a:t>
            </a:r>
            <a:r>
              <a:rPr lang="pt-BR" sz="700">
                <a:solidFill>
                  <a:srgbClr val="FFFFFF"/>
                </a:solidFill>
              </a:rPr>
              <a:t> de Autor Desconhecido está licenciado em </a:t>
            </a:r>
            <a:r>
              <a:rPr lang="pt-BR" sz="700">
                <a:solidFill>
                  <a:srgbClr val="FFFFFF"/>
                </a:solidFill>
                <a:hlinkClick r:id="rId8" tooltip="https://creativecommons.org/licenses/by-nc/3.0/">
                  <a:extLst>
                    <a:ext uri="{A12FA001-AC4F-418D-AE19-62706E023703}">
                      <ahyp:hlinkClr xmlns:ahyp="http://schemas.microsoft.com/office/drawing/2018/hyperlinkcolor" val="tx"/>
                    </a:ext>
                  </a:extLst>
                </a:hlinkClick>
              </a:rPr>
              <a:t>CC BY-NC</a:t>
            </a:r>
            <a:endParaRPr lang="pt-BR" sz="700">
              <a:solidFill>
                <a:srgbClr val="FFFFFF"/>
              </a:solidFill>
            </a:endParaRPr>
          </a:p>
        </p:txBody>
      </p:sp>
      <p:sp>
        <p:nvSpPr>
          <p:cNvPr id="9" name="CaixaDeTexto 8">
            <a:extLst>
              <a:ext uri="{FF2B5EF4-FFF2-40B4-BE49-F238E27FC236}">
                <a16:creationId xmlns:a16="http://schemas.microsoft.com/office/drawing/2014/main" id="{8F55E5F0-9469-4614-905E-6D80D6F1EB96}"/>
              </a:ext>
            </a:extLst>
          </p:cNvPr>
          <p:cNvSpPr txBox="1"/>
          <p:nvPr/>
        </p:nvSpPr>
        <p:spPr>
          <a:xfrm>
            <a:off x="7247821" y="6870700"/>
            <a:ext cx="2465739" cy="200055"/>
          </a:xfrm>
          <a:prstGeom prst="rect">
            <a:avLst/>
          </a:prstGeom>
          <a:solidFill>
            <a:srgbClr val="000000"/>
          </a:solidFill>
        </p:spPr>
        <p:txBody>
          <a:bodyPr wrap="none" rtlCol="0">
            <a:spAutoFit/>
          </a:bodyPr>
          <a:lstStyle/>
          <a:p>
            <a:pPr algn="r">
              <a:spcAft>
                <a:spcPts val="600"/>
              </a:spcAft>
            </a:pPr>
            <a:r>
              <a:rPr lang="pt-BR" sz="700">
                <a:solidFill>
                  <a:srgbClr val="FFFFFF"/>
                </a:solidFill>
                <a:hlinkClick r:id="rId3" tooltip="http://imagens.usp.br/?p=15361">
                  <a:extLst>
                    <a:ext uri="{A12FA001-AC4F-418D-AE19-62706E023703}">
                      <ahyp:hlinkClr xmlns:ahyp="http://schemas.microsoft.com/office/drawing/2018/hyperlinkcolor" val="tx"/>
                    </a:ext>
                  </a:extLst>
                </a:hlinkClick>
              </a:rPr>
              <a:t>Esta Foto</a:t>
            </a:r>
            <a:r>
              <a:rPr lang="pt-BR" sz="700">
                <a:solidFill>
                  <a:srgbClr val="FFFFFF"/>
                </a:solidFill>
              </a:rPr>
              <a:t> de Autor Desconhecido está licenciado em </a:t>
            </a:r>
            <a:r>
              <a:rPr lang="pt-BR" sz="700">
                <a:solidFill>
                  <a:srgbClr val="FFFFFF"/>
                </a:solidFill>
                <a:hlinkClick r:id="rId8" tooltip="https://creativecommons.org/licenses/by-nc/3.0/">
                  <a:extLst>
                    <a:ext uri="{A12FA001-AC4F-418D-AE19-62706E023703}">
                      <ahyp:hlinkClr xmlns:ahyp="http://schemas.microsoft.com/office/drawing/2018/hyperlinkcolor" val="tx"/>
                    </a:ext>
                  </a:extLst>
                </a:hlinkClick>
              </a:rPr>
              <a:t>CC BY-NC</a:t>
            </a:r>
            <a:endParaRPr lang="pt-BR" sz="700">
              <a:solidFill>
                <a:srgbClr val="FFFFFF"/>
              </a:solidFill>
            </a:endParaRPr>
          </a:p>
        </p:txBody>
      </p:sp>
      <p:sp>
        <p:nvSpPr>
          <p:cNvPr id="12" name="CaixaDeTexto 11">
            <a:extLst>
              <a:ext uri="{FF2B5EF4-FFF2-40B4-BE49-F238E27FC236}">
                <a16:creationId xmlns:a16="http://schemas.microsoft.com/office/drawing/2014/main" id="{60A942D2-1007-4280-B6D4-7251A539060C}"/>
              </a:ext>
            </a:extLst>
          </p:cNvPr>
          <p:cNvSpPr txBox="1"/>
          <p:nvPr/>
        </p:nvSpPr>
        <p:spPr>
          <a:xfrm>
            <a:off x="4629921" y="6870700"/>
            <a:ext cx="2605200" cy="200055"/>
          </a:xfrm>
          <a:prstGeom prst="rect">
            <a:avLst/>
          </a:prstGeom>
          <a:solidFill>
            <a:srgbClr val="000000"/>
          </a:solidFill>
        </p:spPr>
        <p:txBody>
          <a:bodyPr wrap="none" rtlCol="0">
            <a:spAutoFit/>
          </a:bodyPr>
          <a:lstStyle/>
          <a:p>
            <a:pPr algn="r">
              <a:spcAft>
                <a:spcPts val="600"/>
              </a:spcAft>
            </a:pPr>
            <a:r>
              <a:rPr lang="pt-BR" sz="700">
                <a:solidFill>
                  <a:srgbClr val="FFFFFF"/>
                </a:solidFill>
                <a:hlinkClick r:id="rId5" tooltip="http://ecologiaefe.blogspot.com/2010/10/seca-na-amazonia-novamente.html">
                  <a:extLst>
                    <a:ext uri="{A12FA001-AC4F-418D-AE19-62706E023703}">
                      <ahyp:hlinkClr xmlns:ahyp="http://schemas.microsoft.com/office/drawing/2018/hyperlinkcolor" val="tx"/>
                    </a:ext>
                  </a:extLst>
                </a:hlinkClick>
              </a:rPr>
              <a:t>Esta Foto</a:t>
            </a:r>
            <a:r>
              <a:rPr lang="pt-BR" sz="700">
                <a:solidFill>
                  <a:srgbClr val="FFFFFF"/>
                </a:solidFill>
              </a:rPr>
              <a:t> de Autor Desconhecido está licenciado em </a:t>
            </a:r>
            <a:r>
              <a:rPr lang="pt-BR" sz="700">
                <a:solidFill>
                  <a:srgbClr val="FFFFFF"/>
                </a:solidFill>
                <a:hlinkClick r:id="rId9" tooltip="https://creativecommons.org/licenses/by-nc-nd/3.0/">
                  <a:extLst>
                    <a:ext uri="{A12FA001-AC4F-418D-AE19-62706E023703}">
                      <ahyp:hlinkClr xmlns:ahyp="http://schemas.microsoft.com/office/drawing/2018/hyperlinkcolor" val="tx"/>
                    </a:ext>
                  </a:extLst>
                </a:hlinkClick>
              </a:rPr>
              <a:t>CC BY-NC-ND</a:t>
            </a:r>
            <a:endParaRPr lang="pt-BR" sz="700">
              <a:solidFill>
                <a:srgbClr val="FFFFFF"/>
              </a:solidFill>
            </a:endParaRPr>
          </a:p>
        </p:txBody>
      </p:sp>
    </p:spTree>
    <p:extLst>
      <p:ext uri="{BB962C8B-B14F-4D97-AF65-F5344CB8AC3E}">
        <p14:creationId xmlns:p14="http://schemas.microsoft.com/office/powerpoint/2010/main" val="354504480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D34915A0-0695-4A70-92C8-99A0B07B53EA}"/>
              </a:ext>
            </a:extLst>
          </p:cNvPr>
          <p:cNvSpPr>
            <a:spLocks noGrp="1"/>
          </p:cNvSpPr>
          <p:nvPr>
            <p:ph type="title"/>
          </p:nvPr>
        </p:nvSpPr>
        <p:spPr>
          <a:xfrm>
            <a:off x="546351" y="433545"/>
            <a:ext cx="11139854" cy="930447"/>
          </a:xfrm>
        </p:spPr>
        <p:txBody>
          <a:bodyPr vert="horz" lIns="91440" tIns="45720" rIns="91440" bIns="45720" rtlCol="0" anchor="b">
            <a:normAutofit/>
          </a:bodyPr>
          <a:lstStyle/>
          <a:p>
            <a:pPr algn="ctr"/>
            <a:r>
              <a:rPr lang="en-US" sz="5400">
                <a:solidFill>
                  <a:srgbClr val="FFFFFF"/>
                </a:solidFill>
              </a:rPr>
              <a:t>Eventos incertos</a:t>
            </a:r>
          </a:p>
        </p:txBody>
      </p:sp>
      <p:cxnSp>
        <p:nvCxnSpPr>
          <p:cNvPr id="16" name="Straight Connector 15">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8" name="Imagem 7" descr="Placa branca com letras pretas em fundo branco&#10;&#10;Descrição gerada automaticamente com confiança baixa">
            <a:extLst>
              <a:ext uri="{FF2B5EF4-FFF2-40B4-BE49-F238E27FC236}">
                <a16:creationId xmlns:a16="http://schemas.microsoft.com/office/drawing/2014/main" id="{FFEC6105-3113-4D96-A7E6-4E979518C5E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1567" y="2802502"/>
            <a:ext cx="5455917" cy="3246269"/>
          </a:xfrm>
          <a:prstGeom prst="rect">
            <a:avLst/>
          </a:prstGeom>
        </p:spPr>
      </p:pic>
      <p:cxnSp>
        <p:nvCxnSpPr>
          <p:cNvPr id="18" name="Straight Connector 17">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5" name="Espaço Reservado para Conteúdo 4" descr="Uma imagem contendo pessoa, homem, usando, telefone&#10;&#10;Descrição gerada automaticamente">
            <a:extLst>
              <a:ext uri="{FF2B5EF4-FFF2-40B4-BE49-F238E27FC236}">
                <a16:creationId xmlns:a16="http://schemas.microsoft.com/office/drawing/2014/main" id="{360BFF39-E7C9-4C4D-A664-730E3BDC81B9}"/>
              </a:ext>
            </a:extLst>
          </p:cNvPr>
          <p:cNvPicPr>
            <a:picLocks noGrp="1" noChangeAspect="1"/>
          </p:cNvPicPr>
          <p:nvPr>
            <p:ph idx="1"/>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445073" y="3013918"/>
            <a:ext cx="5455917" cy="2823437"/>
          </a:xfrm>
          <a:prstGeom prst="rect">
            <a:avLst/>
          </a:prstGeom>
        </p:spPr>
      </p:pic>
      <p:sp>
        <p:nvSpPr>
          <p:cNvPr id="6" name="CaixaDeTexto 5">
            <a:extLst>
              <a:ext uri="{FF2B5EF4-FFF2-40B4-BE49-F238E27FC236}">
                <a16:creationId xmlns:a16="http://schemas.microsoft.com/office/drawing/2014/main" id="{A3C06642-9D68-4B90-8F60-6F2608604426}"/>
              </a:ext>
            </a:extLst>
          </p:cNvPr>
          <p:cNvSpPr txBox="1"/>
          <p:nvPr/>
        </p:nvSpPr>
        <p:spPr>
          <a:xfrm>
            <a:off x="9435250" y="5637300"/>
            <a:ext cx="2465740" cy="200055"/>
          </a:xfrm>
          <a:prstGeom prst="rect">
            <a:avLst/>
          </a:prstGeom>
          <a:solidFill>
            <a:srgbClr val="000000"/>
          </a:solidFill>
        </p:spPr>
        <p:txBody>
          <a:bodyPr wrap="none" rtlCol="0">
            <a:spAutoFit/>
          </a:bodyPr>
          <a:lstStyle/>
          <a:p>
            <a:pPr algn="r">
              <a:spcAft>
                <a:spcPts val="600"/>
              </a:spcAft>
            </a:pPr>
            <a:r>
              <a:rPr lang="pt-BR" sz="700">
                <a:solidFill>
                  <a:srgbClr val="FFFFFF"/>
                </a:solidFill>
                <a:hlinkClick r:id="rId5" tooltip="https://santosbancarios.com.br/artigo/um-ano-apos-reforma-recuperacao-do-mercado-de-trabalho-ficou-na-promessa">
                  <a:extLst>
                    <a:ext uri="{A12FA001-AC4F-418D-AE19-62706E023703}">
                      <ahyp:hlinkClr xmlns:ahyp="http://schemas.microsoft.com/office/drawing/2018/hyperlinkcolor" val="tx"/>
                    </a:ext>
                  </a:extLst>
                </a:hlinkClick>
              </a:rPr>
              <a:t>Esta Foto</a:t>
            </a:r>
            <a:r>
              <a:rPr lang="pt-BR" sz="700">
                <a:solidFill>
                  <a:srgbClr val="FFFFFF"/>
                </a:solidFill>
              </a:rPr>
              <a:t> de Autor Desconhecido está licenciado em </a:t>
            </a:r>
            <a:r>
              <a:rPr lang="pt-BR" sz="700">
                <a:solidFill>
                  <a:srgbClr val="FFFFFF"/>
                </a:solidFill>
                <a:hlinkClick r:id="rId6" tooltip="https://creativecommons.org/licenses/by-nc/3.0/">
                  <a:extLst>
                    <a:ext uri="{A12FA001-AC4F-418D-AE19-62706E023703}">
                      <ahyp:hlinkClr xmlns:ahyp="http://schemas.microsoft.com/office/drawing/2018/hyperlinkcolor" val="tx"/>
                    </a:ext>
                  </a:extLst>
                </a:hlinkClick>
              </a:rPr>
              <a:t>CC BY-NC</a:t>
            </a:r>
            <a:endParaRPr lang="pt-BR" sz="700">
              <a:solidFill>
                <a:srgbClr val="FFFFFF"/>
              </a:solidFill>
            </a:endParaRPr>
          </a:p>
        </p:txBody>
      </p:sp>
      <p:sp>
        <p:nvSpPr>
          <p:cNvPr id="9" name="CaixaDeTexto 8">
            <a:extLst>
              <a:ext uri="{FF2B5EF4-FFF2-40B4-BE49-F238E27FC236}">
                <a16:creationId xmlns:a16="http://schemas.microsoft.com/office/drawing/2014/main" id="{7882DB11-0357-46D2-B412-40CA31127DD7}"/>
              </a:ext>
            </a:extLst>
          </p:cNvPr>
          <p:cNvSpPr txBox="1"/>
          <p:nvPr/>
        </p:nvSpPr>
        <p:spPr>
          <a:xfrm>
            <a:off x="3315333" y="5848716"/>
            <a:ext cx="2472151" cy="200055"/>
          </a:xfrm>
          <a:prstGeom prst="rect">
            <a:avLst/>
          </a:prstGeom>
          <a:solidFill>
            <a:srgbClr val="000000"/>
          </a:solidFill>
        </p:spPr>
        <p:txBody>
          <a:bodyPr wrap="none" rtlCol="0">
            <a:spAutoFit/>
          </a:bodyPr>
          <a:lstStyle/>
          <a:p>
            <a:pPr algn="r">
              <a:spcAft>
                <a:spcPts val="600"/>
              </a:spcAft>
            </a:pPr>
            <a:r>
              <a:rPr lang="pt-BR" sz="700">
                <a:solidFill>
                  <a:srgbClr val="FFFFFF"/>
                </a:solidFill>
                <a:hlinkClick r:id="rId3" tooltip="https://gartic.com.br/Apolinnn/desenho-jogo/caixao">
                  <a:extLst>
                    <a:ext uri="{A12FA001-AC4F-418D-AE19-62706E023703}">
                      <ahyp:hlinkClr xmlns:ahyp="http://schemas.microsoft.com/office/drawing/2018/hyperlinkcolor" val="tx"/>
                    </a:ext>
                  </a:extLst>
                </a:hlinkClick>
              </a:rPr>
              <a:t>Esta Foto</a:t>
            </a:r>
            <a:r>
              <a:rPr lang="pt-BR" sz="700">
                <a:solidFill>
                  <a:srgbClr val="FFFFFF"/>
                </a:solidFill>
              </a:rPr>
              <a:t> de Autor Desconhecido está licenciado em </a:t>
            </a:r>
            <a:r>
              <a:rPr lang="pt-BR" sz="700">
                <a:solidFill>
                  <a:srgbClr val="FFFFFF"/>
                </a:solidFill>
                <a:hlinkClick r:id="rId7" tooltip="https://creativecommons.org/licenses/by-nd/3.0/">
                  <a:extLst>
                    <a:ext uri="{A12FA001-AC4F-418D-AE19-62706E023703}">
                      <ahyp:hlinkClr xmlns:ahyp="http://schemas.microsoft.com/office/drawing/2018/hyperlinkcolor" val="tx"/>
                    </a:ext>
                  </a:extLst>
                </a:hlinkClick>
              </a:rPr>
              <a:t>CC BY-ND</a:t>
            </a:r>
            <a:endParaRPr lang="pt-BR" sz="700">
              <a:solidFill>
                <a:srgbClr val="FFFFFF"/>
              </a:solidFill>
            </a:endParaRPr>
          </a:p>
        </p:txBody>
      </p:sp>
    </p:spTree>
    <p:extLst>
      <p:ext uri="{BB962C8B-B14F-4D97-AF65-F5344CB8AC3E}">
        <p14:creationId xmlns:p14="http://schemas.microsoft.com/office/powerpoint/2010/main" val="16784362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m 4" descr="Homem de uniforme azul e branco&#10;&#10;Descrição gerada automaticamente">
            <a:extLst>
              <a:ext uri="{FF2B5EF4-FFF2-40B4-BE49-F238E27FC236}">
                <a16:creationId xmlns:a16="http://schemas.microsoft.com/office/drawing/2014/main" id="{9690E3FB-5E78-4557-9007-8E81651E4AE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110038" y="1196975"/>
            <a:ext cx="6804025" cy="4460875"/>
          </a:xfrm>
          <a:prstGeom prst="rect">
            <a:avLst/>
          </a:prstGeom>
        </p:spPr>
      </p:pic>
      <p:sp>
        <p:nvSpPr>
          <p:cNvPr id="6" name="CaixaDeTexto 5">
            <a:extLst>
              <a:ext uri="{FF2B5EF4-FFF2-40B4-BE49-F238E27FC236}">
                <a16:creationId xmlns:a16="http://schemas.microsoft.com/office/drawing/2014/main" id="{3608EBFE-0930-4547-94F0-13D849CCDCE9}"/>
              </a:ext>
            </a:extLst>
          </p:cNvPr>
          <p:cNvSpPr txBox="1"/>
          <p:nvPr/>
        </p:nvSpPr>
        <p:spPr>
          <a:xfrm>
            <a:off x="4110038" y="4765675"/>
            <a:ext cx="6804025" cy="892175"/>
          </a:xfrm>
          <a:prstGeom prst="rect">
            <a:avLst/>
          </a:prstGeom>
          <a:solidFill>
            <a:srgbClr val="000000">
              <a:alpha val="50000"/>
            </a:srgbClr>
          </a:solidFill>
          <a:ln>
            <a:noFill/>
          </a:ln>
        </p:spPr>
        <p:txBody>
          <a:bodyPr wrap="square" rtlCol="0" anchor="ctr">
            <a:noAutofit/>
          </a:bodyPr>
          <a:lstStyle/>
          <a:p>
            <a:pPr algn="ctr">
              <a:spcAft>
                <a:spcPts val="600"/>
              </a:spcAft>
            </a:pPr>
            <a:r>
              <a:rPr lang="pt-BR" sz="1300">
                <a:solidFill>
                  <a:srgbClr val="FFFFFF"/>
                </a:solidFill>
                <a:hlinkClick r:id="rId3" tooltip="https://www.tispain.com/2020/04/que-diferencia-existe-entre-epidemia-y.html">
                  <a:extLst>
                    <a:ext uri="{A12FA001-AC4F-418D-AE19-62706E023703}">
                      <ahyp:hlinkClr xmlns:ahyp="http://schemas.microsoft.com/office/drawing/2018/hyperlinkcolor" val="tx"/>
                    </a:ext>
                  </a:extLst>
                </a:hlinkClick>
              </a:rPr>
              <a:t>Esta Foto</a:t>
            </a:r>
            <a:r>
              <a:rPr lang="pt-BR" sz="1300">
                <a:solidFill>
                  <a:srgbClr val="FFFFFF"/>
                </a:solidFill>
              </a:rPr>
              <a:t> de Autor Desconhecido está licenciado em </a:t>
            </a:r>
            <a:r>
              <a:rPr lang="pt-BR" sz="1300">
                <a:solidFill>
                  <a:srgbClr val="FFFFFF"/>
                </a:solidFill>
                <a:hlinkClick r:id="rId4" tooltip="https://creativecommons.org/licenses/by/3.0/">
                  <a:extLst>
                    <a:ext uri="{A12FA001-AC4F-418D-AE19-62706E023703}">
                      <ahyp:hlinkClr xmlns:ahyp="http://schemas.microsoft.com/office/drawing/2018/hyperlinkcolor" val="tx"/>
                    </a:ext>
                  </a:extLst>
                </a:hlinkClick>
              </a:rPr>
              <a:t>CC BY</a:t>
            </a:r>
            <a:endParaRPr lang="pt-BR" sz="1300">
              <a:solidFill>
                <a:srgbClr val="FFFFFF"/>
              </a:solidFill>
            </a:endParaRPr>
          </a:p>
        </p:txBody>
      </p:sp>
      <p:sp>
        <p:nvSpPr>
          <p:cNvPr id="2" name="Título 1">
            <a:extLst>
              <a:ext uri="{FF2B5EF4-FFF2-40B4-BE49-F238E27FC236}">
                <a16:creationId xmlns:a16="http://schemas.microsoft.com/office/drawing/2014/main" id="{262F4972-44C3-46CE-A166-4041794E086A}"/>
              </a:ext>
            </a:extLst>
          </p:cNvPr>
          <p:cNvSpPr>
            <a:spLocks noGrp="1"/>
          </p:cNvSpPr>
          <p:nvPr>
            <p:ph type="title"/>
          </p:nvPr>
        </p:nvSpPr>
        <p:spPr>
          <a:xfrm>
            <a:off x="951914" y="2074363"/>
            <a:ext cx="2752354" cy="2709275"/>
          </a:xfrm>
          <a:prstGeom prst="rect">
            <a:avLst/>
          </a:prstGeom>
          <a:solidFill>
            <a:srgbClr val="506F74"/>
          </a:solidFill>
          <a:ln>
            <a:solidFill>
              <a:srgbClr val="506F74"/>
            </a:solidFill>
          </a:ln>
        </p:spPr>
        <p:txBody>
          <a:bodyPr vert="horz" lIns="91440" tIns="45720" rIns="91440" bIns="45720" rtlCol="0" anchor="ctr">
            <a:normAutofit/>
          </a:bodyPr>
          <a:lstStyle/>
          <a:p>
            <a:pPr algn="ctr"/>
            <a:r>
              <a:rPr lang="en-US" sz="4800" b="1" kern="1200" dirty="0">
                <a:solidFill>
                  <a:srgbClr val="FFFFFF"/>
                </a:solidFill>
                <a:latin typeface="+mj-lt"/>
                <a:ea typeface="+mj-ea"/>
                <a:cs typeface="+mj-cs"/>
              </a:rPr>
              <a:t>EVENTOS INCERTOS</a:t>
            </a:r>
          </a:p>
        </p:txBody>
      </p:sp>
    </p:spTree>
    <p:extLst>
      <p:ext uri="{BB962C8B-B14F-4D97-AF65-F5344CB8AC3E}">
        <p14:creationId xmlns:p14="http://schemas.microsoft.com/office/powerpoint/2010/main" val="36935935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A81E7530-396C-45F0-92F4-A885648D16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m 4" descr="Uma imagem contendo no interior, mesa, homem, coberto&#10;&#10;Descrição gerada automaticamente">
            <a:extLst>
              <a:ext uri="{FF2B5EF4-FFF2-40B4-BE49-F238E27FC236}">
                <a16:creationId xmlns:a16="http://schemas.microsoft.com/office/drawing/2014/main" id="{BABF8B2E-1900-4097-9B59-CEB5B8D83B27}"/>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1340" r="1" b="1"/>
          <a:stretch/>
        </p:blipFill>
        <p:spPr>
          <a:xfrm>
            <a:off x="603671" y="-1"/>
            <a:ext cx="11588329" cy="6857999"/>
          </a:xfrm>
          <a:prstGeom prst="rect">
            <a:avLst/>
          </a:prstGeom>
        </p:spPr>
      </p:pic>
      <p:sp>
        <p:nvSpPr>
          <p:cNvPr id="13" name="Rectangle 12">
            <a:extLst>
              <a:ext uri="{FF2B5EF4-FFF2-40B4-BE49-F238E27FC236}">
                <a16:creationId xmlns:a16="http://schemas.microsoft.com/office/drawing/2014/main" id="{7316481C-0A49-4796-812B-0D64F063B7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419898" cy="6858000"/>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40E4D34-A2A0-4A44-8D4D-169FD56DF6B2}"/>
              </a:ext>
            </a:extLst>
          </p:cNvPr>
          <p:cNvSpPr>
            <a:spLocks noGrp="1"/>
          </p:cNvSpPr>
          <p:nvPr>
            <p:ph type="title"/>
          </p:nvPr>
        </p:nvSpPr>
        <p:spPr>
          <a:xfrm>
            <a:off x="1166649" y="721805"/>
            <a:ext cx="3874686" cy="2147520"/>
          </a:xfrm>
        </p:spPr>
        <p:txBody>
          <a:bodyPr>
            <a:normAutofit/>
          </a:bodyPr>
          <a:lstStyle/>
          <a:p>
            <a:r>
              <a:rPr lang="pt-BR">
                <a:solidFill>
                  <a:schemeClr val="bg1"/>
                </a:solidFill>
              </a:rPr>
              <a:t>DEMANDAS SOCIAIS</a:t>
            </a:r>
          </a:p>
        </p:txBody>
      </p:sp>
      <p:sp>
        <p:nvSpPr>
          <p:cNvPr id="15" name="Rectangle 14">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1DE8B58-F373-409E-A253-4380A66091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1188720" y="73152"/>
            <a:chExt cx="1178966" cy="232963"/>
          </a:xfrm>
        </p:grpSpPr>
        <p:sp>
          <p:nvSpPr>
            <p:cNvPr id="18" name="Rectangle 64">
              <a:extLst>
                <a:ext uri="{FF2B5EF4-FFF2-40B4-BE49-F238E27FC236}">
                  <a16:creationId xmlns:a16="http://schemas.microsoft.com/office/drawing/2014/main" id="{F5ACE265-D22D-48CC-99DE-EB81AE9229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6">
              <a:extLst>
                <a:ext uri="{FF2B5EF4-FFF2-40B4-BE49-F238E27FC236}">
                  <a16:creationId xmlns:a16="http://schemas.microsoft.com/office/drawing/2014/main" id="{6FE80EEA-F4ED-4436-8861-0BEAAEFE76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4">
              <a:extLst>
                <a:ext uri="{FF2B5EF4-FFF2-40B4-BE49-F238E27FC236}">
                  <a16:creationId xmlns:a16="http://schemas.microsoft.com/office/drawing/2014/main" id="{C3642BC8-86E8-47D0-8846-3E4D49E4B4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6">
              <a:extLst>
                <a:ext uri="{FF2B5EF4-FFF2-40B4-BE49-F238E27FC236}">
                  <a16:creationId xmlns:a16="http://schemas.microsoft.com/office/drawing/2014/main" id="{82D35214-3634-4180-BF0E-45B6145161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4">
              <a:extLst>
                <a:ext uri="{FF2B5EF4-FFF2-40B4-BE49-F238E27FC236}">
                  <a16:creationId xmlns:a16="http://schemas.microsoft.com/office/drawing/2014/main" id="{15BE89E6-3D1C-42B5-A950-E72889F8BB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6">
              <a:extLst>
                <a:ext uri="{FF2B5EF4-FFF2-40B4-BE49-F238E27FC236}">
                  <a16:creationId xmlns:a16="http://schemas.microsoft.com/office/drawing/2014/main" id="{473771CC-5097-4E08-9606-24B0BC9A0D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4">
              <a:extLst>
                <a:ext uri="{FF2B5EF4-FFF2-40B4-BE49-F238E27FC236}">
                  <a16:creationId xmlns:a16="http://schemas.microsoft.com/office/drawing/2014/main" id="{BE872634-00DA-47BD-880D-5C05FFADCC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6">
              <a:extLst>
                <a:ext uri="{FF2B5EF4-FFF2-40B4-BE49-F238E27FC236}">
                  <a16:creationId xmlns:a16="http://schemas.microsoft.com/office/drawing/2014/main" id="{4F151F5C-DE9B-460E-BC51-471F4A8A5A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4">
              <a:extLst>
                <a:ext uri="{FF2B5EF4-FFF2-40B4-BE49-F238E27FC236}">
                  <a16:creationId xmlns:a16="http://schemas.microsoft.com/office/drawing/2014/main" id="{34557B8A-4D2F-4D0D-B746-59EA85318C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6">
              <a:extLst>
                <a:ext uri="{FF2B5EF4-FFF2-40B4-BE49-F238E27FC236}">
                  <a16:creationId xmlns:a16="http://schemas.microsoft.com/office/drawing/2014/main" id="{C764CD8E-E409-4E9B-8E87-746DDE36DA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8E27A01D-2F01-4286-9453-3FBF6E848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460487A5-12EB-422E-9588-8FF06FAF73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4">
              <a:extLst>
                <a:ext uri="{FF2B5EF4-FFF2-40B4-BE49-F238E27FC236}">
                  <a16:creationId xmlns:a16="http://schemas.microsoft.com/office/drawing/2014/main" id="{7D522D20-C9F7-4B34-9066-4B43ADAABD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6">
              <a:extLst>
                <a:ext uri="{FF2B5EF4-FFF2-40B4-BE49-F238E27FC236}">
                  <a16:creationId xmlns:a16="http://schemas.microsoft.com/office/drawing/2014/main" id="{97B04F2C-295B-447A-8941-0AD4F55516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4">
              <a:extLst>
                <a:ext uri="{FF2B5EF4-FFF2-40B4-BE49-F238E27FC236}">
                  <a16:creationId xmlns:a16="http://schemas.microsoft.com/office/drawing/2014/main" id="{17D7FF91-B366-4534-B9B4-5710926EE7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6">
              <a:extLst>
                <a:ext uri="{FF2B5EF4-FFF2-40B4-BE49-F238E27FC236}">
                  <a16:creationId xmlns:a16="http://schemas.microsoft.com/office/drawing/2014/main" id="{B5B8116C-ADD9-4826-9C37-270377E8F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4">
              <a:extLst>
                <a:ext uri="{FF2B5EF4-FFF2-40B4-BE49-F238E27FC236}">
                  <a16:creationId xmlns:a16="http://schemas.microsoft.com/office/drawing/2014/main" id="{22D01D96-8DB8-40BF-83AC-4CA49EC263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6">
              <a:extLst>
                <a:ext uri="{FF2B5EF4-FFF2-40B4-BE49-F238E27FC236}">
                  <a16:creationId xmlns:a16="http://schemas.microsoft.com/office/drawing/2014/main" id="{44B584CD-5E60-4B15-847C-B30D15DA1A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4">
              <a:extLst>
                <a:ext uri="{FF2B5EF4-FFF2-40B4-BE49-F238E27FC236}">
                  <a16:creationId xmlns:a16="http://schemas.microsoft.com/office/drawing/2014/main" id="{CF2BB7DC-B968-4F0B-9748-BF0E6E297C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6">
              <a:extLst>
                <a:ext uri="{FF2B5EF4-FFF2-40B4-BE49-F238E27FC236}">
                  <a16:creationId xmlns:a16="http://schemas.microsoft.com/office/drawing/2014/main" id="{CF12C159-3F09-4861-9450-ECD5DB3100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Rectangle 38">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ço Reservado para Conteúdo 2">
            <a:extLst>
              <a:ext uri="{FF2B5EF4-FFF2-40B4-BE49-F238E27FC236}">
                <a16:creationId xmlns:a16="http://schemas.microsoft.com/office/drawing/2014/main" id="{EB319947-7CB9-4B04-B13F-242C6B78B5DF}"/>
              </a:ext>
            </a:extLst>
          </p:cNvPr>
          <p:cNvSpPr>
            <a:spLocks noGrp="1"/>
          </p:cNvSpPr>
          <p:nvPr>
            <p:ph idx="1"/>
          </p:nvPr>
        </p:nvSpPr>
        <p:spPr>
          <a:xfrm>
            <a:off x="1166649" y="2377441"/>
            <a:ext cx="3874685" cy="4188898"/>
          </a:xfrm>
        </p:spPr>
        <p:txBody>
          <a:bodyPr anchor="ctr">
            <a:noAutofit/>
          </a:bodyPr>
          <a:lstStyle/>
          <a:p>
            <a:r>
              <a:rPr lang="pt-BR" dirty="0">
                <a:solidFill>
                  <a:schemeClr val="bg1"/>
                </a:solidFill>
              </a:rPr>
              <a:t>Muitas vezes, os benefícios eventuais são utilizados para suprir as demandas sociais existentes, com isso, a sua concessão fica totalmente desconectada de seus regulamentos e princípios.</a:t>
            </a:r>
          </a:p>
        </p:txBody>
      </p:sp>
      <p:sp>
        <p:nvSpPr>
          <p:cNvPr id="6" name="CaixaDeTexto 5">
            <a:extLst>
              <a:ext uri="{FF2B5EF4-FFF2-40B4-BE49-F238E27FC236}">
                <a16:creationId xmlns:a16="http://schemas.microsoft.com/office/drawing/2014/main" id="{2F2E4FEC-E543-48F7-A8C7-4AB9F3689F2B}"/>
              </a:ext>
            </a:extLst>
          </p:cNvPr>
          <p:cNvSpPr txBox="1"/>
          <p:nvPr/>
        </p:nvSpPr>
        <p:spPr>
          <a:xfrm>
            <a:off x="9606036" y="6657943"/>
            <a:ext cx="2585964" cy="200055"/>
          </a:xfrm>
          <a:prstGeom prst="rect">
            <a:avLst/>
          </a:prstGeom>
          <a:solidFill>
            <a:srgbClr val="000000"/>
          </a:solidFill>
        </p:spPr>
        <p:txBody>
          <a:bodyPr wrap="none" rtlCol="0">
            <a:spAutoFit/>
          </a:bodyPr>
          <a:lstStyle/>
          <a:p>
            <a:pPr algn="r">
              <a:spcAft>
                <a:spcPts val="600"/>
              </a:spcAft>
            </a:pPr>
            <a:r>
              <a:rPr lang="pt-BR" sz="700">
                <a:solidFill>
                  <a:srgbClr val="FFFFFF"/>
                </a:solidFill>
                <a:hlinkClick r:id="rId3" tooltip="https://ifrs.edu.br/canoas/mais-156-cestas-basicas-sao-doadas-para-estudantes-em-situacao-de-vulnerabilidade-social/">
                  <a:extLst>
                    <a:ext uri="{A12FA001-AC4F-418D-AE19-62706E023703}">
                      <ahyp:hlinkClr xmlns:ahyp="http://schemas.microsoft.com/office/drawing/2018/hyperlinkcolor" val="tx"/>
                    </a:ext>
                  </a:extLst>
                </a:hlinkClick>
              </a:rPr>
              <a:t>Esta Foto</a:t>
            </a:r>
            <a:r>
              <a:rPr lang="pt-BR" sz="700">
                <a:solidFill>
                  <a:srgbClr val="FFFFFF"/>
                </a:solidFill>
              </a:rPr>
              <a:t> de Autor Desconhecido está licenciado em </a:t>
            </a:r>
            <a:r>
              <a:rPr lang="pt-BR" sz="700">
                <a:solidFill>
                  <a:srgbClr val="FFFFFF"/>
                </a:solidFill>
                <a:hlinkClick r:id="rId4" tooltip="https://creativecommons.org/licenses/by-nc-sa/3.0/">
                  <a:extLst>
                    <a:ext uri="{A12FA001-AC4F-418D-AE19-62706E023703}">
                      <ahyp:hlinkClr xmlns:ahyp="http://schemas.microsoft.com/office/drawing/2018/hyperlinkcolor" val="tx"/>
                    </a:ext>
                  </a:extLst>
                </a:hlinkClick>
              </a:rPr>
              <a:t>CC BY-SA-NC</a:t>
            </a:r>
            <a:endParaRPr lang="pt-BR" sz="700">
              <a:solidFill>
                <a:srgbClr val="FFFFFF"/>
              </a:solidFill>
            </a:endParaRPr>
          </a:p>
        </p:txBody>
      </p:sp>
    </p:spTree>
    <p:extLst>
      <p:ext uri="{BB962C8B-B14F-4D97-AF65-F5344CB8AC3E}">
        <p14:creationId xmlns:p14="http://schemas.microsoft.com/office/powerpoint/2010/main" val="2084553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m 4" descr="Imagem digital fictícia de personagem de desenho animado&#10;&#10;Descrição gerada automaticamente com confiança baixa">
            <a:extLst>
              <a:ext uri="{FF2B5EF4-FFF2-40B4-BE49-F238E27FC236}">
                <a16:creationId xmlns:a16="http://schemas.microsoft.com/office/drawing/2014/main" id="{66E3E4A4-7399-40BA-AD54-489D73AC6EE7}"/>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050" b="19445"/>
          <a:stretch/>
        </p:blipFill>
        <p:spPr>
          <a:xfrm>
            <a:off x="-1" y="10"/>
            <a:ext cx="12192000" cy="6857990"/>
          </a:xfrm>
          <a:prstGeom prst="rect">
            <a:avLst/>
          </a:prstGeom>
        </p:spPr>
      </p:pic>
      <p:sp>
        <p:nvSpPr>
          <p:cNvPr id="10"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ítulo 1">
            <a:extLst>
              <a:ext uri="{FF2B5EF4-FFF2-40B4-BE49-F238E27FC236}">
                <a16:creationId xmlns:a16="http://schemas.microsoft.com/office/drawing/2014/main" id="{132FFFF5-32F5-4B20-909A-4F6752CF77B9}"/>
              </a:ext>
            </a:extLst>
          </p:cNvPr>
          <p:cNvSpPr>
            <a:spLocks noGrp="1"/>
          </p:cNvSpPr>
          <p:nvPr>
            <p:ph type="title"/>
          </p:nvPr>
        </p:nvSpPr>
        <p:spPr>
          <a:xfrm>
            <a:off x="709448" y="1913950"/>
            <a:ext cx="4204137" cy="1342754"/>
          </a:xfrm>
        </p:spPr>
        <p:txBody>
          <a:bodyPr>
            <a:normAutofit/>
          </a:bodyPr>
          <a:lstStyle/>
          <a:p>
            <a:pPr algn="ctr"/>
            <a:r>
              <a:rPr lang="pt-BR" sz="4800" b="1" dirty="0"/>
              <a:t>Para refletir.....</a:t>
            </a:r>
          </a:p>
        </p:txBody>
      </p:sp>
      <p:cxnSp>
        <p:nvCxnSpPr>
          <p:cNvPr id="12" name="Straight Connector 11">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Espaço Reservado para Conteúdo 2">
            <a:extLst>
              <a:ext uri="{FF2B5EF4-FFF2-40B4-BE49-F238E27FC236}">
                <a16:creationId xmlns:a16="http://schemas.microsoft.com/office/drawing/2014/main" id="{0A75D8CA-202C-447F-91A0-70BED008922E}"/>
              </a:ext>
            </a:extLst>
          </p:cNvPr>
          <p:cNvSpPr>
            <a:spLocks noGrp="1"/>
          </p:cNvSpPr>
          <p:nvPr>
            <p:ph idx="1"/>
          </p:nvPr>
        </p:nvSpPr>
        <p:spPr>
          <a:xfrm>
            <a:off x="873408" y="3481754"/>
            <a:ext cx="5143764" cy="2619839"/>
          </a:xfrm>
        </p:spPr>
        <p:txBody>
          <a:bodyPr anchor="ctr">
            <a:normAutofit/>
          </a:bodyPr>
          <a:lstStyle/>
          <a:p>
            <a:pPr marL="0" indent="0">
              <a:buNone/>
            </a:pPr>
            <a:r>
              <a:rPr lang="pt-BR" dirty="0"/>
              <a:t>A distribuição de 100 cestas básicas por mês para um público específico de pessoas, pode ser entendida como benefício eventual?</a:t>
            </a:r>
          </a:p>
        </p:txBody>
      </p:sp>
    </p:spTree>
    <p:extLst>
      <p:ext uri="{BB962C8B-B14F-4D97-AF65-F5344CB8AC3E}">
        <p14:creationId xmlns:p14="http://schemas.microsoft.com/office/powerpoint/2010/main" val="3592908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2FFFF5-32F5-4B20-909A-4F6752CF77B9}"/>
              </a:ext>
            </a:extLst>
          </p:cNvPr>
          <p:cNvSpPr>
            <a:spLocks noGrp="1"/>
          </p:cNvSpPr>
          <p:nvPr>
            <p:ph type="title"/>
          </p:nvPr>
        </p:nvSpPr>
        <p:spPr>
          <a:xfrm>
            <a:off x="7424858" y="418985"/>
            <a:ext cx="4087306" cy="2889114"/>
          </a:xfrm>
        </p:spPr>
        <p:txBody>
          <a:bodyPr vert="horz" lIns="91440" tIns="45720" rIns="91440" bIns="45720" rtlCol="0" anchor="b">
            <a:normAutofit/>
          </a:bodyPr>
          <a:lstStyle/>
          <a:p>
            <a:r>
              <a:rPr lang="en-US" sz="5400" b="1" dirty="0"/>
              <a:t>Para </a:t>
            </a:r>
            <a:r>
              <a:rPr lang="en-US" sz="5400" b="1" dirty="0" err="1"/>
              <a:t>refletir</a:t>
            </a:r>
            <a:r>
              <a:rPr lang="en-US" sz="5400" b="1" dirty="0"/>
              <a:t>.....</a:t>
            </a:r>
          </a:p>
        </p:txBody>
      </p:sp>
      <p:sp>
        <p:nvSpPr>
          <p:cNvPr id="3" name="Espaço Reservado para Conteúdo 2">
            <a:extLst>
              <a:ext uri="{FF2B5EF4-FFF2-40B4-BE49-F238E27FC236}">
                <a16:creationId xmlns:a16="http://schemas.microsoft.com/office/drawing/2014/main" id="{0A75D8CA-202C-447F-91A0-70BED008922E}"/>
              </a:ext>
            </a:extLst>
          </p:cNvPr>
          <p:cNvSpPr>
            <a:spLocks noGrp="1"/>
          </p:cNvSpPr>
          <p:nvPr>
            <p:ph idx="1"/>
          </p:nvPr>
        </p:nvSpPr>
        <p:spPr>
          <a:xfrm>
            <a:off x="6513342" y="4750893"/>
            <a:ext cx="5373858" cy="1818719"/>
          </a:xfrm>
        </p:spPr>
        <p:txBody>
          <a:bodyPr vert="horz" lIns="91440" tIns="45720" rIns="91440" bIns="45720" rtlCol="0" anchor="t">
            <a:noAutofit/>
          </a:bodyPr>
          <a:lstStyle/>
          <a:p>
            <a:pPr marL="0" indent="0" algn="just">
              <a:buNone/>
            </a:pPr>
            <a:r>
              <a:rPr lang="en-US" sz="3200" dirty="0"/>
              <a:t>No </a:t>
            </a:r>
            <a:r>
              <a:rPr lang="en-US" sz="3200" dirty="0" err="1"/>
              <a:t>caso</a:t>
            </a:r>
            <a:r>
              <a:rPr lang="en-US" sz="3200" dirty="0"/>
              <a:t>, </a:t>
            </a:r>
            <a:r>
              <a:rPr lang="en-US" sz="3200" dirty="0" err="1"/>
              <a:t>quais</a:t>
            </a:r>
            <a:r>
              <a:rPr lang="en-US" sz="3200" dirty="0"/>
              <a:t> </a:t>
            </a:r>
            <a:r>
              <a:rPr lang="en-US" sz="3200" dirty="0" err="1"/>
              <a:t>características</a:t>
            </a:r>
            <a:r>
              <a:rPr lang="en-US" sz="3200" dirty="0"/>
              <a:t> </a:t>
            </a:r>
            <a:r>
              <a:rPr lang="en-US" sz="3200" dirty="0" err="1"/>
              <a:t>excluem</a:t>
            </a:r>
            <a:r>
              <a:rPr lang="en-US" sz="3200" dirty="0"/>
              <a:t> </a:t>
            </a:r>
            <a:r>
              <a:rPr lang="en-US" sz="3200" dirty="0" err="1"/>
              <a:t>essa</a:t>
            </a:r>
            <a:r>
              <a:rPr lang="en-US" sz="3200" dirty="0"/>
              <a:t> </a:t>
            </a:r>
            <a:r>
              <a:rPr lang="en-US" sz="3200" dirty="0" err="1"/>
              <a:t>distribuição</a:t>
            </a:r>
            <a:r>
              <a:rPr lang="en-US" sz="3200" dirty="0"/>
              <a:t> do </a:t>
            </a:r>
            <a:r>
              <a:rPr lang="en-US" sz="3200" dirty="0" err="1"/>
              <a:t>escopo</a:t>
            </a:r>
            <a:r>
              <a:rPr lang="en-US" sz="3200" dirty="0"/>
              <a:t> dos </a:t>
            </a:r>
            <a:r>
              <a:rPr lang="en-US" sz="3200" dirty="0" err="1"/>
              <a:t>benefícios</a:t>
            </a:r>
            <a:r>
              <a:rPr lang="en-US" sz="3200" dirty="0"/>
              <a:t> </a:t>
            </a:r>
            <a:r>
              <a:rPr lang="en-US" sz="3200" dirty="0" err="1"/>
              <a:t>eventuais</a:t>
            </a:r>
            <a:r>
              <a:rPr lang="en-US" sz="3200" dirty="0"/>
              <a:t>?</a:t>
            </a:r>
          </a:p>
        </p:txBody>
      </p:sp>
      <p:sp>
        <p:nvSpPr>
          <p:cNvPr id="17" name="Freeform: Shape 16">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Imagem 4" descr="Imagem digital fictícia de personagem de desenho animado&#10;&#10;Descrição gerada automaticamente com confiança baixa">
            <a:extLst>
              <a:ext uri="{FF2B5EF4-FFF2-40B4-BE49-F238E27FC236}">
                <a16:creationId xmlns:a16="http://schemas.microsoft.com/office/drawing/2014/main" id="{66E3E4A4-7399-40BA-AD54-489D73AC6EE7}"/>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7491" r="-1" b="-1"/>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extLst>
      <p:ext uri="{BB962C8B-B14F-4D97-AF65-F5344CB8AC3E}">
        <p14:creationId xmlns:p14="http://schemas.microsoft.com/office/powerpoint/2010/main" val="35098509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Imagem digital fictícia de personagem de desenho animado&#10;&#10;Descrição gerada automaticamente com confiança baixa">
            <a:extLst>
              <a:ext uri="{FF2B5EF4-FFF2-40B4-BE49-F238E27FC236}">
                <a16:creationId xmlns:a16="http://schemas.microsoft.com/office/drawing/2014/main" id="{66E3E4A4-7399-40BA-AD54-489D73AC6EE7}"/>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050" b="19445"/>
          <a:stretch/>
        </p:blipFill>
        <p:spPr>
          <a:xfrm>
            <a:off x="-1" y="10"/>
            <a:ext cx="12192000" cy="6857990"/>
          </a:xfrm>
          <a:prstGeom prst="rect">
            <a:avLst/>
          </a:prstGeom>
        </p:spPr>
      </p:pic>
      <p:sp>
        <p:nvSpPr>
          <p:cNvPr id="2" name="Título 1">
            <a:extLst>
              <a:ext uri="{FF2B5EF4-FFF2-40B4-BE49-F238E27FC236}">
                <a16:creationId xmlns:a16="http://schemas.microsoft.com/office/drawing/2014/main" id="{132FFFF5-32F5-4B20-909A-4F6752CF77B9}"/>
              </a:ext>
            </a:extLst>
          </p:cNvPr>
          <p:cNvSpPr>
            <a:spLocks noGrp="1"/>
          </p:cNvSpPr>
          <p:nvPr>
            <p:ph type="title"/>
          </p:nvPr>
        </p:nvSpPr>
        <p:spPr>
          <a:xfrm>
            <a:off x="987743" y="2139000"/>
            <a:ext cx="4204137" cy="1342754"/>
          </a:xfrm>
        </p:spPr>
        <p:txBody>
          <a:bodyPr>
            <a:normAutofit/>
          </a:bodyPr>
          <a:lstStyle/>
          <a:p>
            <a:pPr algn="ctr"/>
            <a:r>
              <a:rPr lang="pt-BR" sz="4800" b="1" dirty="0"/>
              <a:t>Para refletir...</a:t>
            </a:r>
          </a:p>
        </p:txBody>
      </p:sp>
      <p:sp>
        <p:nvSpPr>
          <p:cNvPr id="3" name="Espaço Reservado para Conteúdo 2">
            <a:extLst>
              <a:ext uri="{FF2B5EF4-FFF2-40B4-BE49-F238E27FC236}">
                <a16:creationId xmlns:a16="http://schemas.microsoft.com/office/drawing/2014/main" id="{0A75D8CA-202C-447F-91A0-70BED008922E}"/>
              </a:ext>
            </a:extLst>
          </p:cNvPr>
          <p:cNvSpPr>
            <a:spLocks noGrp="1"/>
          </p:cNvSpPr>
          <p:nvPr>
            <p:ph idx="1"/>
          </p:nvPr>
        </p:nvSpPr>
        <p:spPr>
          <a:xfrm>
            <a:off x="873408" y="3481754"/>
            <a:ext cx="5143764" cy="2619839"/>
          </a:xfrm>
        </p:spPr>
        <p:txBody>
          <a:bodyPr anchor="ctr">
            <a:normAutofit/>
          </a:bodyPr>
          <a:lstStyle/>
          <a:p>
            <a:pPr marL="0" indent="0">
              <a:buNone/>
            </a:pPr>
            <a:r>
              <a:rPr lang="pt-BR" dirty="0"/>
              <a:t>E como posso suprir essas demandas sociais?</a:t>
            </a:r>
          </a:p>
        </p:txBody>
      </p:sp>
    </p:spTree>
    <p:extLst>
      <p:ext uri="{BB962C8B-B14F-4D97-AF65-F5344CB8AC3E}">
        <p14:creationId xmlns:p14="http://schemas.microsoft.com/office/powerpoint/2010/main" val="33446345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FB2BD5-6AAB-46F7-A8D1-665DAE973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429BAE5-B200-4FC0-BBC1-8D7C57D1D9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971" y="0"/>
            <a:ext cx="7514564"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EA84997-9318-48D1-9D06-F5E8EC8E880A}"/>
              </a:ext>
            </a:extLst>
          </p:cNvPr>
          <p:cNvSpPr>
            <a:spLocks noGrp="1"/>
          </p:cNvSpPr>
          <p:nvPr>
            <p:ph type="title"/>
          </p:nvPr>
        </p:nvSpPr>
        <p:spPr>
          <a:xfrm>
            <a:off x="1036685" y="1152144"/>
            <a:ext cx="6611024" cy="4666765"/>
          </a:xfrm>
        </p:spPr>
        <p:txBody>
          <a:bodyPr vert="horz" lIns="91440" tIns="45720" rIns="91440" bIns="45720" rtlCol="0" anchor="ctr">
            <a:normAutofit/>
          </a:bodyPr>
          <a:lstStyle/>
          <a:p>
            <a:r>
              <a:rPr lang="en-US" sz="8000" kern="1200">
                <a:solidFill>
                  <a:schemeClr val="tx1"/>
                </a:solidFill>
                <a:latin typeface="+mj-lt"/>
                <a:ea typeface="+mj-ea"/>
                <a:cs typeface="+mj-cs"/>
              </a:rPr>
              <a:t>Como Suprir essas demandas?</a:t>
            </a:r>
          </a:p>
        </p:txBody>
      </p:sp>
      <p:sp>
        <p:nvSpPr>
          <p:cNvPr id="3" name="Espaço Reservado para Conteúdo 2">
            <a:extLst>
              <a:ext uri="{FF2B5EF4-FFF2-40B4-BE49-F238E27FC236}">
                <a16:creationId xmlns:a16="http://schemas.microsoft.com/office/drawing/2014/main" id="{33150026-9543-402F-B822-21B01F457E41}"/>
              </a:ext>
            </a:extLst>
          </p:cNvPr>
          <p:cNvSpPr>
            <a:spLocks noGrp="1"/>
          </p:cNvSpPr>
          <p:nvPr>
            <p:ph idx="1"/>
          </p:nvPr>
        </p:nvSpPr>
        <p:spPr>
          <a:xfrm>
            <a:off x="8678487" y="1152143"/>
            <a:ext cx="3044207" cy="4663440"/>
          </a:xfrm>
        </p:spPr>
        <p:txBody>
          <a:bodyPr vert="horz" lIns="91440" tIns="45720" rIns="91440" bIns="45720" rtlCol="0" anchor="ctr">
            <a:normAutofit/>
          </a:bodyPr>
          <a:lstStyle/>
          <a:p>
            <a:pPr marL="0" indent="0">
              <a:buNone/>
            </a:pPr>
            <a:r>
              <a:rPr lang="en-US" sz="3200" kern="1200" dirty="0" err="1">
                <a:solidFill>
                  <a:schemeClr val="tx1"/>
                </a:solidFill>
                <a:latin typeface="+mn-lt"/>
                <a:ea typeface="+mn-ea"/>
                <a:cs typeface="+mn-cs"/>
              </a:rPr>
              <a:t>Criação</a:t>
            </a:r>
            <a:r>
              <a:rPr lang="en-US" sz="3200" kern="1200" dirty="0">
                <a:solidFill>
                  <a:schemeClr val="tx1"/>
                </a:solidFill>
                <a:latin typeface="+mn-lt"/>
                <a:ea typeface="+mn-ea"/>
                <a:cs typeface="+mn-cs"/>
              </a:rPr>
              <a:t> de </a:t>
            </a:r>
            <a:r>
              <a:rPr lang="en-US" sz="3200" kern="1200" dirty="0" err="1">
                <a:solidFill>
                  <a:schemeClr val="tx1"/>
                </a:solidFill>
                <a:latin typeface="+mn-lt"/>
                <a:ea typeface="+mn-ea"/>
                <a:cs typeface="+mn-cs"/>
              </a:rPr>
              <a:t>programas</a:t>
            </a:r>
            <a:r>
              <a:rPr lang="en-US" sz="3200" kern="1200" dirty="0">
                <a:solidFill>
                  <a:schemeClr val="tx1"/>
                </a:solidFill>
                <a:latin typeface="+mn-lt"/>
                <a:ea typeface="+mn-ea"/>
                <a:cs typeface="+mn-cs"/>
              </a:rPr>
              <a:t>, </a:t>
            </a:r>
            <a:r>
              <a:rPr lang="en-US" sz="3200" kern="1200" dirty="0" err="1">
                <a:solidFill>
                  <a:schemeClr val="tx1"/>
                </a:solidFill>
                <a:latin typeface="+mn-lt"/>
                <a:ea typeface="+mn-ea"/>
                <a:cs typeface="+mn-cs"/>
              </a:rPr>
              <a:t>serviços</a:t>
            </a:r>
            <a:r>
              <a:rPr lang="en-US" sz="3200" kern="1200" dirty="0">
                <a:solidFill>
                  <a:schemeClr val="tx1"/>
                </a:solidFill>
                <a:latin typeface="+mn-lt"/>
                <a:ea typeface="+mn-ea"/>
                <a:cs typeface="+mn-cs"/>
              </a:rPr>
              <a:t> e </a:t>
            </a:r>
            <a:r>
              <a:rPr lang="en-US" sz="3200" kern="1200" dirty="0" err="1">
                <a:solidFill>
                  <a:schemeClr val="tx1"/>
                </a:solidFill>
                <a:latin typeface="+mn-lt"/>
                <a:ea typeface="+mn-ea"/>
                <a:cs typeface="+mn-cs"/>
              </a:rPr>
              <a:t>ações</a:t>
            </a:r>
            <a:r>
              <a:rPr lang="en-US" sz="3200" kern="1200" dirty="0">
                <a:solidFill>
                  <a:schemeClr val="tx1"/>
                </a:solidFill>
                <a:latin typeface="+mn-lt"/>
                <a:ea typeface="+mn-ea"/>
                <a:cs typeface="+mn-cs"/>
              </a:rPr>
              <a:t> </a:t>
            </a:r>
            <a:r>
              <a:rPr lang="en-US" sz="3200" kern="1200" dirty="0" err="1">
                <a:solidFill>
                  <a:schemeClr val="tx1"/>
                </a:solidFill>
                <a:latin typeface="+mn-lt"/>
                <a:ea typeface="+mn-ea"/>
                <a:cs typeface="+mn-cs"/>
              </a:rPr>
              <a:t>voltadas</a:t>
            </a:r>
            <a:r>
              <a:rPr lang="en-US" sz="3200" kern="1200" dirty="0">
                <a:solidFill>
                  <a:schemeClr val="tx1"/>
                </a:solidFill>
                <a:latin typeface="+mn-lt"/>
                <a:ea typeface="+mn-ea"/>
                <a:cs typeface="+mn-cs"/>
              </a:rPr>
              <a:t> </a:t>
            </a:r>
            <a:r>
              <a:rPr lang="en-US" sz="3200" kern="1200" dirty="0" err="1">
                <a:solidFill>
                  <a:schemeClr val="tx1"/>
                </a:solidFill>
                <a:latin typeface="+mn-lt"/>
                <a:ea typeface="+mn-ea"/>
                <a:cs typeface="+mn-cs"/>
              </a:rPr>
              <a:t>ao</a:t>
            </a:r>
            <a:r>
              <a:rPr lang="en-US" sz="3200" kern="1200" dirty="0">
                <a:solidFill>
                  <a:schemeClr val="tx1"/>
                </a:solidFill>
                <a:latin typeface="+mn-lt"/>
                <a:ea typeface="+mn-ea"/>
                <a:cs typeface="+mn-cs"/>
              </a:rPr>
              <a:t> </a:t>
            </a:r>
            <a:r>
              <a:rPr lang="en-US" sz="3200" kern="1200" dirty="0" err="1">
                <a:solidFill>
                  <a:schemeClr val="tx1"/>
                </a:solidFill>
                <a:latin typeface="+mn-lt"/>
                <a:ea typeface="+mn-ea"/>
                <a:cs typeface="+mn-cs"/>
              </a:rPr>
              <a:t>público-alvo</a:t>
            </a:r>
            <a:r>
              <a:rPr lang="en-US" sz="3200" kern="1200" dirty="0">
                <a:solidFill>
                  <a:schemeClr val="tx1"/>
                </a:solidFill>
                <a:latin typeface="+mn-lt"/>
                <a:ea typeface="+mn-ea"/>
                <a:cs typeface="+mn-cs"/>
              </a:rPr>
              <a:t> e </a:t>
            </a:r>
            <a:r>
              <a:rPr lang="en-US" sz="3200" kern="1200" dirty="0" err="1">
                <a:solidFill>
                  <a:schemeClr val="tx1"/>
                </a:solidFill>
                <a:latin typeface="+mn-lt"/>
                <a:ea typeface="+mn-ea"/>
                <a:cs typeface="+mn-cs"/>
              </a:rPr>
              <a:t>necessidade</a:t>
            </a:r>
            <a:r>
              <a:rPr lang="en-US" sz="3200" kern="1200" dirty="0">
                <a:solidFill>
                  <a:schemeClr val="tx1"/>
                </a:solidFill>
                <a:latin typeface="+mn-lt"/>
                <a:ea typeface="+mn-ea"/>
                <a:cs typeface="+mn-cs"/>
              </a:rPr>
              <a:t> </a:t>
            </a:r>
            <a:r>
              <a:rPr lang="en-US" sz="3200" kern="1200" dirty="0" err="1">
                <a:solidFill>
                  <a:schemeClr val="tx1"/>
                </a:solidFill>
                <a:latin typeface="+mn-lt"/>
                <a:ea typeface="+mn-ea"/>
                <a:cs typeface="+mn-cs"/>
              </a:rPr>
              <a:t>identificada</a:t>
            </a:r>
            <a:r>
              <a:rPr lang="en-US" sz="3200" kern="1200" dirty="0">
                <a:solidFill>
                  <a:schemeClr val="tx1"/>
                </a:solidFill>
                <a:latin typeface="+mn-lt"/>
                <a:ea typeface="+mn-ea"/>
                <a:cs typeface="+mn-cs"/>
              </a:rPr>
              <a:t>...</a:t>
            </a:r>
          </a:p>
        </p:txBody>
      </p:sp>
      <p:grpSp>
        <p:nvGrpSpPr>
          <p:cNvPr id="16" name="Group 15">
            <a:extLst>
              <a:ext uri="{FF2B5EF4-FFF2-40B4-BE49-F238E27FC236}">
                <a16:creationId xmlns:a16="http://schemas.microsoft.com/office/drawing/2014/main" id="{31D279A5-A726-4EB1-8C82-5DCAD72061E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5422392" y="64008"/>
            <a:chExt cx="1178966" cy="232963"/>
          </a:xfrm>
        </p:grpSpPr>
        <p:sp>
          <p:nvSpPr>
            <p:cNvPr id="17" name="Rectangle 64">
              <a:extLst>
                <a:ext uri="{FF2B5EF4-FFF2-40B4-BE49-F238E27FC236}">
                  <a16:creationId xmlns:a16="http://schemas.microsoft.com/office/drawing/2014/main" id="{1CE5924F-E0EC-42CC-8DEC-805AA13DEA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66">
              <a:extLst>
                <a:ext uri="{FF2B5EF4-FFF2-40B4-BE49-F238E27FC236}">
                  <a16:creationId xmlns:a16="http://schemas.microsoft.com/office/drawing/2014/main" id="{8E307F87-8A04-4995-972E-FDA64B90CC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4">
              <a:extLst>
                <a:ext uri="{FF2B5EF4-FFF2-40B4-BE49-F238E27FC236}">
                  <a16:creationId xmlns:a16="http://schemas.microsoft.com/office/drawing/2014/main" id="{B4F94FEB-6437-4F82-8162-102CD0F5A8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6">
              <a:extLst>
                <a:ext uri="{FF2B5EF4-FFF2-40B4-BE49-F238E27FC236}">
                  <a16:creationId xmlns:a16="http://schemas.microsoft.com/office/drawing/2014/main" id="{AA0E57C3-AF35-4479-921A-4DE8AEE16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4">
              <a:extLst>
                <a:ext uri="{FF2B5EF4-FFF2-40B4-BE49-F238E27FC236}">
                  <a16:creationId xmlns:a16="http://schemas.microsoft.com/office/drawing/2014/main" id="{D90A8767-9020-4331-B099-51AE678E5D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6">
              <a:extLst>
                <a:ext uri="{FF2B5EF4-FFF2-40B4-BE49-F238E27FC236}">
                  <a16:creationId xmlns:a16="http://schemas.microsoft.com/office/drawing/2014/main" id="{0E99A61B-8C5D-495B-B1E3-EDE182F2B8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4">
              <a:extLst>
                <a:ext uri="{FF2B5EF4-FFF2-40B4-BE49-F238E27FC236}">
                  <a16:creationId xmlns:a16="http://schemas.microsoft.com/office/drawing/2014/main" id="{F8091840-442B-48FC-B52B-A30A33D1B7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6">
              <a:extLst>
                <a:ext uri="{FF2B5EF4-FFF2-40B4-BE49-F238E27FC236}">
                  <a16:creationId xmlns:a16="http://schemas.microsoft.com/office/drawing/2014/main" id="{ABA7ECAD-216B-44A5-B7A8-F01B7A61EC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4">
              <a:extLst>
                <a:ext uri="{FF2B5EF4-FFF2-40B4-BE49-F238E27FC236}">
                  <a16:creationId xmlns:a16="http://schemas.microsoft.com/office/drawing/2014/main" id="{7C542924-4C61-497C-823F-6DABE94F37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6">
              <a:extLst>
                <a:ext uri="{FF2B5EF4-FFF2-40B4-BE49-F238E27FC236}">
                  <a16:creationId xmlns:a16="http://schemas.microsoft.com/office/drawing/2014/main" id="{DA58E6AB-0D24-4203-BB36-23C46E1D45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4">
              <a:extLst>
                <a:ext uri="{FF2B5EF4-FFF2-40B4-BE49-F238E27FC236}">
                  <a16:creationId xmlns:a16="http://schemas.microsoft.com/office/drawing/2014/main" id="{1786210C-FC2B-42A8-B9AD-B59D7BC747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6">
              <a:extLst>
                <a:ext uri="{FF2B5EF4-FFF2-40B4-BE49-F238E27FC236}">
                  <a16:creationId xmlns:a16="http://schemas.microsoft.com/office/drawing/2014/main" id="{6631C158-3987-4246-A8F0-A446381D32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4">
              <a:extLst>
                <a:ext uri="{FF2B5EF4-FFF2-40B4-BE49-F238E27FC236}">
                  <a16:creationId xmlns:a16="http://schemas.microsoft.com/office/drawing/2014/main" id="{7F89EDD3-5511-4A57-AAD1-2D188E9C4E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6">
              <a:extLst>
                <a:ext uri="{FF2B5EF4-FFF2-40B4-BE49-F238E27FC236}">
                  <a16:creationId xmlns:a16="http://schemas.microsoft.com/office/drawing/2014/main" id="{1D993D38-1E01-4DFD-A5D0-0A3781CDB0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4">
              <a:extLst>
                <a:ext uri="{FF2B5EF4-FFF2-40B4-BE49-F238E27FC236}">
                  <a16:creationId xmlns:a16="http://schemas.microsoft.com/office/drawing/2014/main" id="{D6FE807E-293A-446E-9F8F-3B87D763B3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6">
              <a:extLst>
                <a:ext uri="{FF2B5EF4-FFF2-40B4-BE49-F238E27FC236}">
                  <a16:creationId xmlns:a16="http://schemas.microsoft.com/office/drawing/2014/main" id="{4AC0B35E-8639-4057-9E0B-8109D67F8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4">
              <a:extLst>
                <a:ext uri="{FF2B5EF4-FFF2-40B4-BE49-F238E27FC236}">
                  <a16:creationId xmlns:a16="http://schemas.microsoft.com/office/drawing/2014/main" id="{1892F8C1-D3BE-441F-BAB0-F3F7D6CA49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6">
              <a:extLst>
                <a:ext uri="{FF2B5EF4-FFF2-40B4-BE49-F238E27FC236}">
                  <a16:creationId xmlns:a16="http://schemas.microsoft.com/office/drawing/2014/main" id="{EF068311-5A24-4E53-9104-6C62EE5552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4">
              <a:extLst>
                <a:ext uri="{FF2B5EF4-FFF2-40B4-BE49-F238E27FC236}">
                  <a16:creationId xmlns:a16="http://schemas.microsoft.com/office/drawing/2014/main" id="{5EC9C299-85CB-409E-80B2-F3F1E31491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6">
              <a:extLst>
                <a:ext uri="{FF2B5EF4-FFF2-40B4-BE49-F238E27FC236}">
                  <a16:creationId xmlns:a16="http://schemas.microsoft.com/office/drawing/2014/main" id="{E56E79AE-691C-4BA9-A736-A35E5BF52B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39624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6C01D264-6D9C-454A-91DC-4D1CB9E3D5CE}"/>
              </a:ext>
            </a:extLst>
          </p:cNvPr>
          <p:cNvSpPr>
            <a:spLocks noGrp="1"/>
          </p:cNvSpPr>
          <p:nvPr>
            <p:ph idx="1"/>
          </p:nvPr>
        </p:nvSpPr>
        <p:spPr>
          <a:xfrm>
            <a:off x="838200" y="450574"/>
            <a:ext cx="10515600" cy="5726389"/>
          </a:xfrm>
        </p:spPr>
        <p:txBody>
          <a:bodyPr>
            <a:normAutofit/>
          </a:bodyPr>
          <a:lstStyle/>
          <a:p>
            <a:pPr algn="ctr"/>
            <a:r>
              <a:rPr lang="pt-BR" sz="6600" dirty="0"/>
              <a:t>LINK AVALIAÇÃO 1º DIA</a:t>
            </a:r>
          </a:p>
          <a:p>
            <a:pPr marL="0" indent="0" algn="ctr">
              <a:buNone/>
            </a:pPr>
            <a:r>
              <a:rPr lang="pt-BR" sz="6600" b="1" dirty="0">
                <a:highlight>
                  <a:srgbClr val="FFFF00"/>
                </a:highlight>
              </a:rPr>
              <a:t>migly.in/jwL4</a:t>
            </a:r>
          </a:p>
          <a:p>
            <a:pPr marL="0" indent="0" algn="ctr">
              <a:buNone/>
            </a:pPr>
            <a:endParaRPr lang="pt-BR" sz="6600" dirty="0"/>
          </a:p>
          <a:p>
            <a:pPr algn="ctr"/>
            <a:r>
              <a:rPr lang="pt-BR" sz="6600" dirty="0"/>
              <a:t>LINK AVALIAÇÃO 2º DIA</a:t>
            </a:r>
          </a:p>
          <a:p>
            <a:pPr marL="0" indent="0" algn="ctr">
              <a:buNone/>
            </a:pPr>
            <a:r>
              <a:rPr lang="pt-BR" sz="6600" b="1" dirty="0">
                <a:highlight>
                  <a:srgbClr val="FFFF00"/>
                </a:highlight>
              </a:rPr>
              <a:t>migly.in/</a:t>
            </a:r>
            <a:r>
              <a:rPr lang="pt-BR" sz="6600" b="1" dirty="0" err="1">
                <a:highlight>
                  <a:srgbClr val="FFFF00"/>
                </a:highlight>
              </a:rPr>
              <a:t>wmUt</a:t>
            </a:r>
            <a:endParaRPr lang="pt-BR" sz="6600" b="1" dirty="0">
              <a:highlight>
                <a:srgbClr val="FFFF00"/>
              </a:highlight>
            </a:endParaRPr>
          </a:p>
        </p:txBody>
      </p:sp>
    </p:spTree>
    <p:extLst>
      <p:ext uri="{BB962C8B-B14F-4D97-AF65-F5344CB8AC3E}">
        <p14:creationId xmlns:p14="http://schemas.microsoft.com/office/powerpoint/2010/main" val="20834944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3D26C5B-4639-4D6C-85D4-753FF0A70D5A}"/>
              </a:ext>
            </a:extLst>
          </p:cNvPr>
          <p:cNvSpPr>
            <a:spLocks noGrp="1"/>
          </p:cNvSpPr>
          <p:nvPr>
            <p:ph type="title"/>
          </p:nvPr>
        </p:nvSpPr>
        <p:spPr>
          <a:xfrm>
            <a:off x="686834" y="1153572"/>
            <a:ext cx="3200400" cy="4461163"/>
          </a:xfrm>
        </p:spPr>
        <p:txBody>
          <a:bodyPr>
            <a:normAutofit/>
          </a:bodyPr>
          <a:lstStyle/>
          <a:p>
            <a:r>
              <a:rPr lang="pt-BR">
                <a:solidFill>
                  <a:srgbClr val="FFFFFF"/>
                </a:solidFill>
              </a:rPr>
              <a:t>Passo a Passo </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Espaço Reservado para Conteúdo 2">
            <a:extLst>
              <a:ext uri="{FF2B5EF4-FFF2-40B4-BE49-F238E27FC236}">
                <a16:creationId xmlns:a16="http://schemas.microsoft.com/office/drawing/2014/main" id="{7B0629B3-FFDE-4A18-9AB5-765667A28B18}"/>
              </a:ext>
            </a:extLst>
          </p:cNvPr>
          <p:cNvSpPr>
            <a:spLocks noGrp="1"/>
          </p:cNvSpPr>
          <p:nvPr>
            <p:ph idx="1"/>
          </p:nvPr>
        </p:nvSpPr>
        <p:spPr>
          <a:xfrm>
            <a:off x="4447308" y="591344"/>
            <a:ext cx="6906491" cy="5585619"/>
          </a:xfrm>
        </p:spPr>
        <p:txBody>
          <a:bodyPr anchor="ctr">
            <a:normAutofit/>
          </a:bodyPr>
          <a:lstStyle/>
          <a:p>
            <a:pPr marL="514350" indent="-514350">
              <a:buFont typeface="+mj-lt"/>
              <a:buAutoNum type="arabicPeriod"/>
            </a:pPr>
            <a:r>
              <a:rPr lang="pt-BR" dirty="0"/>
              <a:t>Identificação da demanda;</a:t>
            </a:r>
          </a:p>
          <a:p>
            <a:pPr marL="514350" indent="-514350">
              <a:buFont typeface="+mj-lt"/>
              <a:buAutoNum type="arabicPeriod"/>
            </a:pPr>
            <a:r>
              <a:rPr lang="pt-BR" dirty="0"/>
              <a:t>Identificação do público-alvo (Impessoalidade e Moralidade);</a:t>
            </a:r>
          </a:p>
          <a:p>
            <a:pPr marL="514350" indent="-514350">
              <a:buFont typeface="+mj-lt"/>
              <a:buAutoNum type="arabicPeriod"/>
            </a:pPr>
            <a:r>
              <a:rPr lang="pt-BR" dirty="0"/>
              <a:t>Definição do tipo de bens, atividades, serviços, etc. que serão prestados/ofertados;</a:t>
            </a:r>
          </a:p>
          <a:p>
            <a:pPr marL="514350" indent="-514350">
              <a:buFont typeface="+mj-lt"/>
              <a:buAutoNum type="arabicPeriod"/>
            </a:pPr>
            <a:r>
              <a:rPr lang="pt-BR" dirty="0"/>
              <a:t>Verificação de orçamento disponível (Eficiência);</a:t>
            </a:r>
          </a:p>
          <a:p>
            <a:pPr marL="514350" indent="-514350">
              <a:buFont typeface="+mj-lt"/>
              <a:buAutoNum type="arabicPeriod"/>
            </a:pPr>
            <a:r>
              <a:rPr lang="pt-BR" dirty="0"/>
              <a:t>Amparo legal para implementação (Legalidade e Publicidade)</a:t>
            </a:r>
          </a:p>
          <a:p>
            <a:pPr marL="514350" indent="-514350">
              <a:buFont typeface="+mj-lt"/>
              <a:buAutoNum type="arabicPeriod"/>
            </a:pPr>
            <a:r>
              <a:rPr lang="pt-BR" dirty="0"/>
              <a:t>Organização administrativa para execução</a:t>
            </a:r>
          </a:p>
        </p:txBody>
      </p:sp>
    </p:spTree>
    <p:extLst>
      <p:ext uri="{BB962C8B-B14F-4D97-AF65-F5344CB8AC3E}">
        <p14:creationId xmlns:p14="http://schemas.microsoft.com/office/powerpoint/2010/main" val="2864401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1F6BF70-C7D1-4AF9-8DB4-BEEB8A9C35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D3238422-411F-4DBD-AFB8-1F6FB2A46D13}"/>
              </a:ext>
            </a:extLst>
          </p:cNvPr>
          <p:cNvSpPr>
            <a:spLocks noGrp="1"/>
          </p:cNvSpPr>
          <p:nvPr>
            <p:ph type="title"/>
          </p:nvPr>
        </p:nvSpPr>
        <p:spPr>
          <a:xfrm>
            <a:off x="645065" y="1097280"/>
            <a:ext cx="3796306" cy="4666207"/>
          </a:xfrm>
        </p:spPr>
        <p:txBody>
          <a:bodyPr anchor="ctr">
            <a:normAutofit/>
          </a:bodyPr>
          <a:lstStyle/>
          <a:p>
            <a:r>
              <a:rPr lang="pt-BR" sz="4800"/>
              <a:t>Programa de Segurança Alimentar e Nutricional</a:t>
            </a:r>
          </a:p>
        </p:txBody>
      </p:sp>
      <p:grpSp>
        <p:nvGrpSpPr>
          <p:cNvPr id="11" name="Group 10">
            <a:extLst>
              <a:ext uri="{FF2B5EF4-FFF2-40B4-BE49-F238E27FC236}">
                <a16:creationId xmlns:a16="http://schemas.microsoft.com/office/drawing/2014/main" id="{0C66A8B6-1F6E-4FCC-93B9-B9986B6FD1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2576" y="5945955"/>
            <a:ext cx="12109423" cy="525780"/>
            <a:chOff x="82576" y="5945955"/>
            <a:chExt cx="12109423" cy="525780"/>
          </a:xfrm>
        </p:grpSpPr>
        <p:sp>
          <p:nvSpPr>
            <p:cNvPr id="12" name="Rectangle 11">
              <a:extLst>
                <a:ext uri="{FF2B5EF4-FFF2-40B4-BE49-F238E27FC236}">
                  <a16:creationId xmlns:a16="http://schemas.microsoft.com/office/drawing/2014/main" id="{CAF7C4FD-65AD-4BBE-886A-D2E923F94C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03361" y="6131892"/>
              <a:ext cx="524256"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BA8278B-6DF7-481F-B1FA-FFE7D6C3C7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5998176" y="277912"/>
              <a:ext cx="524256" cy="1186339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Espaço Reservado para Conteúdo 2">
            <a:extLst>
              <a:ext uri="{FF2B5EF4-FFF2-40B4-BE49-F238E27FC236}">
                <a16:creationId xmlns:a16="http://schemas.microsoft.com/office/drawing/2014/main" id="{402E701C-D220-B3AF-0D86-11DDE99092DE}"/>
              </a:ext>
            </a:extLst>
          </p:cNvPr>
          <p:cNvGraphicFramePr>
            <a:graphicFrameLocks noGrp="1"/>
          </p:cNvGraphicFramePr>
          <p:nvPr>
            <p:ph idx="1"/>
            <p:extLst>
              <p:ext uri="{D42A27DB-BD31-4B8C-83A1-F6EECF244321}">
                <p14:modId xmlns:p14="http://schemas.microsoft.com/office/powerpoint/2010/main" val="2468788932"/>
              </p:ext>
            </p:extLst>
          </p:nvPr>
        </p:nvGraphicFramePr>
        <p:xfrm>
          <a:off x="5431536" y="1014153"/>
          <a:ext cx="5918184" cy="4979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Imagem 5">
            <a:extLst>
              <a:ext uri="{FF2B5EF4-FFF2-40B4-BE49-F238E27FC236}">
                <a16:creationId xmlns:a16="http://schemas.microsoft.com/office/drawing/2014/main" id="{1664439E-021E-4D48-B6FA-9C7D40F37260}"/>
              </a:ext>
            </a:extLst>
          </p:cNvPr>
          <p:cNvPicPr>
            <a:picLocks noChangeAspect="1"/>
          </p:cNvPicPr>
          <p:nvPr/>
        </p:nvPicPr>
        <p:blipFill rotWithShape="1">
          <a:blip r:embed="rId7"/>
          <a:srcRect l="27116" t="27358" r="27769" b="24090"/>
          <a:stretch/>
        </p:blipFill>
        <p:spPr>
          <a:xfrm>
            <a:off x="1389441" y="216067"/>
            <a:ext cx="9413116" cy="5695383"/>
          </a:xfrm>
          <a:prstGeom prst="rect">
            <a:avLst/>
          </a:prstGeom>
        </p:spPr>
      </p:pic>
      <p:pic>
        <p:nvPicPr>
          <p:cNvPr id="8" name="Imagem 7">
            <a:extLst>
              <a:ext uri="{FF2B5EF4-FFF2-40B4-BE49-F238E27FC236}">
                <a16:creationId xmlns:a16="http://schemas.microsoft.com/office/drawing/2014/main" id="{AC2D32B5-D678-4812-98D2-1428F8E3650D}"/>
              </a:ext>
            </a:extLst>
          </p:cNvPr>
          <p:cNvPicPr>
            <a:picLocks noChangeAspect="1"/>
          </p:cNvPicPr>
          <p:nvPr/>
        </p:nvPicPr>
        <p:blipFill rotWithShape="1">
          <a:blip r:embed="rId8"/>
          <a:srcRect l="28186" t="37842" r="27178" b="23214"/>
          <a:stretch/>
        </p:blipFill>
        <p:spPr>
          <a:xfrm>
            <a:off x="1224398" y="545044"/>
            <a:ext cx="10414608" cy="5108520"/>
          </a:xfrm>
          <a:prstGeom prst="rect">
            <a:avLst/>
          </a:prstGeom>
        </p:spPr>
      </p:pic>
    </p:spTree>
    <p:extLst>
      <p:ext uri="{BB962C8B-B14F-4D97-AF65-F5344CB8AC3E}">
        <p14:creationId xmlns:p14="http://schemas.microsoft.com/office/powerpoint/2010/main" val="2844619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8"/>
                                        </p:tgtEl>
                                      </p:cBhvr>
                                    </p:animEffect>
                                    <p:set>
                                      <p:cBhvr>
                                        <p:cTn id="24"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6" name="Rectangle 70">
            <a:extLst>
              <a:ext uri="{FF2B5EF4-FFF2-40B4-BE49-F238E27FC236}">
                <a16:creationId xmlns:a16="http://schemas.microsoft.com/office/drawing/2014/main" id="{4D4677D2-D5AC-4CF9-9EED-2B89D0A1C2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7" name="Rectangle 72">
            <a:extLst>
              <a:ext uri="{FF2B5EF4-FFF2-40B4-BE49-F238E27FC236}">
                <a16:creationId xmlns:a16="http://schemas.microsoft.com/office/drawing/2014/main" id="{AF695F69-7001-421E-98A8-E74156934A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Imagem 5" descr="Bolo decorado com flores&#10;&#10;Descrição gerada automaticamente com confiança baixa">
            <a:extLst>
              <a:ext uri="{FF2B5EF4-FFF2-40B4-BE49-F238E27FC236}">
                <a16:creationId xmlns:a16="http://schemas.microsoft.com/office/drawing/2014/main" id="{21467884-A8F0-4F5B-8025-AD513BECE13C}"/>
              </a:ext>
            </a:extLst>
          </p:cNvPr>
          <p:cNvPicPr>
            <a:picLocks noChangeAspect="1"/>
          </p:cNvPicPr>
          <p:nvPr/>
        </p:nvPicPr>
        <p:blipFill rotWithShape="1">
          <a:blip r:embed="rId2">
            <a:extLst>
              <a:ext uri="{28A0092B-C50C-407E-A947-70E740481C1C}">
                <a14:useLocalDpi xmlns:a14="http://schemas.microsoft.com/office/drawing/2010/main" val="0"/>
              </a:ext>
            </a:extLst>
          </a:blip>
          <a:srcRect t="12107" r="-2" b="12797"/>
          <a:stretch/>
        </p:blipFill>
        <p:spPr>
          <a:xfrm>
            <a:off x="6096010" y="10"/>
            <a:ext cx="6095999" cy="6857990"/>
          </a:xfrm>
          <a:custGeom>
            <a:avLst/>
            <a:gdLst/>
            <a:ahLst/>
            <a:cxnLst/>
            <a:rect l="l" t="t" r="r" b="b"/>
            <a:pathLst>
              <a:path w="6095999" h="6858000">
                <a:moveTo>
                  <a:pt x="0" y="0"/>
                </a:moveTo>
                <a:lnTo>
                  <a:pt x="6095999" y="0"/>
                </a:lnTo>
                <a:lnTo>
                  <a:pt x="6095999" y="6858000"/>
                </a:lnTo>
                <a:lnTo>
                  <a:pt x="0" y="6858000"/>
                </a:lnTo>
                <a:lnTo>
                  <a:pt x="0" y="6857999"/>
                </a:lnTo>
                <a:lnTo>
                  <a:pt x="4220980" y="6857999"/>
                </a:lnTo>
                <a:lnTo>
                  <a:pt x="4213164" y="6851010"/>
                </a:lnTo>
                <a:cubicBezTo>
                  <a:pt x="4181666" y="6825777"/>
                  <a:pt x="4066661" y="6744343"/>
                  <a:pt x="4062999" y="6737842"/>
                </a:cubicBezTo>
                <a:cubicBezTo>
                  <a:pt x="4024279" y="6693220"/>
                  <a:pt x="4060463" y="6731339"/>
                  <a:pt x="3994350" y="6686435"/>
                </a:cubicBezTo>
                <a:cubicBezTo>
                  <a:pt x="3947033" y="6670674"/>
                  <a:pt x="3899856" y="6566625"/>
                  <a:pt x="3859426" y="6512643"/>
                </a:cubicBezTo>
                <a:cubicBezTo>
                  <a:pt x="3843619" y="6494605"/>
                  <a:pt x="3819111" y="6476220"/>
                  <a:pt x="3795266" y="6469055"/>
                </a:cubicBezTo>
                <a:cubicBezTo>
                  <a:pt x="3772240" y="6479507"/>
                  <a:pt x="3769424" y="6446115"/>
                  <a:pt x="3752228" y="6440526"/>
                </a:cubicBezTo>
                <a:cubicBezTo>
                  <a:pt x="3742060" y="6447641"/>
                  <a:pt x="3719048" y="6424775"/>
                  <a:pt x="3716355" y="6414007"/>
                </a:cubicBezTo>
                <a:cubicBezTo>
                  <a:pt x="3729286" y="6392352"/>
                  <a:pt x="3629924" y="6387100"/>
                  <a:pt x="3629916" y="6370687"/>
                </a:cubicBezTo>
                <a:cubicBezTo>
                  <a:pt x="3600280" y="6362353"/>
                  <a:pt x="3495200" y="6368444"/>
                  <a:pt x="3479034" y="6339494"/>
                </a:cubicBezTo>
                <a:cubicBezTo>
                  <a:pt x="3420435" y="6317314"/>
                  <a:pt x="3345614" y="6290932"/>
                  <a:pt x="3319627" y="6285893"/>
                </a:cubicBezTo>
                <a:cubicBezTo>
                  <a:pt x="3282294" y="6327705"/>
                  <a:pt x="3185936" y="6185255"/>
                  <a:pt x="3075494" y="6164273"/>
                </a:cubicBezTo>
                <a:cubicBezTo>
                  <a:pt x="3059427" y="6166243"/>
                  <a:pt x="3051440" y="6164859"/>
                  <a:pt x="3050019" y="6153683"/>
                </a:cubicBezTo>
                <a:cubicBezTo>
                  <a:pt x="3016030" y="6146243"/>
                  <a:pt x="2991340" y="6114870"/>
                  <a:pt x="2963636" y="6123708"/>
                </a:cubicBezTo>
                <a:cubicBezTo>
                  <a:pt x="2928425" y="6105855"/>
                  <a:pt x="2947049" y="6092097"/>
                  <a:pt x="2914912" y="6078439"/>
                </a:cubicBezTo>
                <a:lnTo>
                  <a:pt x="2770812" y="6041758"/>
                </a:lnTo>
                <a:cubicBezTo>
                  <a:pt x="2750466" y="6034724"/>
                  <a:pt x="2729222" y="6014032"/>
                  <a:pt x="2708585" y="6007728"/>
                </a:cubicBezTo>
                <a:lnTo>
                  <a:pt x="2687072" y="6003931"/>
                </a:lnTo>
                <a:lnTo>
                  <a:pt x="2674457" y="5991515"/>
                </a:lnTo>
                <a:cubicBezTo>
                  <a:pt x="2668773" y="5988707"/>
                  <a:pt x="2661696" y="5988167"/>
                  <a:pt x="2652298" y="5991525"/>
                </a:cubicBezTo>
                <a:cubicBezTo>
                  <a:pt x="2634345" y="5986939"/>
                  <a:pt x="2583809" y="5969299"/>
                  <a:pt x="2566743" y="5963996"/>
                </a:cubicBezTo>
                <a:lnTo>
                  <a:pt x="2549903" y="5959709"/>
                </a:lnTo>
                <a:lnTo>
                  <a:pt x="2542177" y="5951723"/>
                </a:lnTo>
                <a:cubicBezTo>
                  <a:pt x="2529898" y="5945994"/>
                  <a:pt x="2498812" y="5935402"/>
                  <a:pt x="2476225" y="5925338"/>
                </a:cubicBezTo>
                <a:cubicBezTo>
                  <a:pt x="2457810" y="5911056"/>
                  <a:pt x="2433846" y="5899348"/>
                  <a:pt x="2406656" y="5891344"/>
                </a:cubicBezTo>
                <a:cubicBezTo>
                  <a:pt x="2400991" y="5896275"/>
                  <a:pt x="2393612" y="5885783"/>
                  <a:pt x="2389160" y="5883030"/>
                </a:cubicBezTo>
                <a:cubicBezTo>
                  <a:pt x="2387458" y="5886701"/>
                  <a:pt x="2375233" y="5885881"/>
                  <a:pt x="2372540" y="5881920"/>
                </a:cubicBezTo>
                <a:cubicBezTo>
                  <a:pt x="2293168" y="5849488"/>
                  <a:pt x="2325743" y="5894734"/>
                  <a:pt x="2283811" y="5862541"/>
                </a:cubicBezTo>
                <a:cubicBezTo>
                  <a:pt x="2275730" y="5859531"/>
                  <a:pt x="2268484" y="5859925"/>
                  <a:pt x="2261759" y="5861764"/>
                </a:cubicBezTo>
                <a:lnTo>
                  <a:pt x="2219265" y="5849327"/>
                </a:lnTo>
                <a:cubicBezTo>
                  <a:pt x="2203078" y="5842651"/>
                  <a:pt x="2185672" y="5837119"/>
                  <a:pt x="2167456" y="5832891"/>
                </a:cubicBezTo>
                <a:cubicBezTo>
                  <a:pt x="2161387" y="5839963"/>
                  <a:pt x="2149583" y="5826532"/>
                  <a:pt x="2143288" y="5823218"/>
                </a:cubicBezTo>
                <a:cubicBezTo>
                  <a:pt x="2141966" y="5828274"/>
                  <a:pt x="2126227" y="5828196"/>
                  <a:pt x="2121889" y="5823116"/>
                </a:cubicBezTo>
                <a:cubicBezTo>
                  <a:pt x="2013448" y="5786297"/>
                  <a:pt x="2065303" y="5844161"/>
                  <a:pt x="2004548" y="5804552"/>
                </a:cubicBezTo>
                <a:cubicBezTo>
                  <a:pt x="1993575" y="5801194"/>
                  <a:pt x="1984449" y="5802325"/>
                  <a:pt x="1976317" y="5805346"/>
                </a:cubicBezTo>
                <a:lnTo>
                  <a:pt x="1960968" y="5813703"/>
                </a:lnTo>
                <a:lnTo>
                  <a:pt x="1951886" y="5808313"/>
                </a:lnTo>
                <a:cubicBezTo>
                  <a:pt x="1914205" y="5801767"/>
                  <a:pt x="1900427" y="5810657"/>
                  <a:pt x="1881129" y="5796205"/>
                </a:cubicBezTo>
                <a:cubicBezTo>
                  <a:pt x="1847467" y="5788576"/>
                  <a:pt x="1808824" y="5783942"/>
                  <a:pt x="1778393" y="5776687"/>
                </a:cubicBezTo>
                <a:cubicBezTo>
                  <a:pt x="1764338" y="5756704"/>
                  <a:pt x="1721542" y="5761928"/>
                  <a:pt x="1698544" y="5752677"/>
                </a:cubicBezTo>
                <a:cubicBezTo>
                  <a:pt x="1688689" y="5744367"/>
                  <a:pt x="1680710" y="5741898"/>
                  <a:pt x="1667763" y="5746936"/>
                </a:cubicBezTo>
                <a:cubicBezTo>
                  <a:pt x="1622782" y="5706970"/>
                  <a:pt x="1636232" y="5740258"/>
                  <a:pt x="1589890" y="5720079"/>
                </a:cubicBezTo>
                <a:cubicBezTo>
                  <a:pt x="1550522" y="5700408"/>
                  <a:pt x="1504390" y="5684235"/>
                  <a:pt x="1470745" y="5647268"/>
                </a:cubicBezTo>
                <a:cubicBezTo>
                  <a:pt x="1465307" y="5637473"/>
                  <a:pt x="1447590" y="5631171"/>
                  <a:pt x="1431171" y="5633192"/>
                </a:cubicBezTo>
                <a:cubicBezTo>
                  <a:pt x="1428344" y="5633540"/>
                  <a:pt x="1425665" y="5634127"/>
                  <a:pt x="1423215" y="5634934"/>
                </a:cubicBezTo>
                <a:cubicBezTo>
                  <a:pt x="1404063" y="5609561"/>
                  <a:pt x="1384477" y="5616951"/>
                  <a:pt x="1377158" y="5600720"/>
                </a:cubicBezTo>
                <a:cubicBezTo>
                  <a:pt x="1337416" y="5587406"/>
                  <a:pt x="1299119" y="5594952"/>
                  <a:pt x="1292001" y="5580595"/>
                </a:cubicBezTo>
                <a:cubicBezTo>
                  <a:pt x="1270404" y="5577445"/>
                  <a:pt x="1236263" y="5586393"/>
                  <a:pt x="1224877" y="5570207"/>
                </a:cubicBezTo>
                <a:cubicBezTo>
                  <a:pt x="1218892" y="5580643"/>
                  <a:pt x="1203320" y="5557444"/>
                  <a:pt x="1188481" y="5562311"/>
                </a:cubicBezTo>
                <a:cubicBezTo>
                  <a:pt x="1177571" y="5566931"/>
                  <a:pt x="1170302" y="5560971"/>
                  <a:pt x="1160620" y="5558862"/>
                </a:cubicBezTo>
                <a:cubicBezTo>
                  <a:pt x="1146504" y="5561577"/>
                  <a:pt x="1106544" y="5545833"/>
                  <a:pt x="1097113" y="5537725"/>
                </a:cubicBezTo>
                <a:cubicBezTo>
                  <a:pt x="1076260" y="5511528"/>
                  <a:pt x="1012618" y="5517876"/>
                  <a:pt x="994944" y="5497522"/>
                </a:cubicBezTo>
                <a:cubicBezTo>
                  <a:pt x="987638" y="5493756"/>
                  <a:pt x="980141" y="5491480"/>
                  <a:pt x="972567" y="5490138"/>
                </a:cubicBezTo>
                <a:lnTo>
                  <a:pt x="927036" y="5488921"/>
                </a:lnTo>
                <a:lnTo>
                  <a:pt x="905198" y="5488488"/>
                </a:lnTo>
                <a:cubicBezTo>
                  <a:pt x="920127" y="5466532"/>
                  <a:pt x="847550" y="5479119"/>
                  <a:pt x="871473" y="5463326"/>
                </a:cubicBezTo>
                <a:cubicBezTo>
                  <a:pt x="835241" y="5455796"/>
                  <a:pt x="824844" y="5441869"/>
                  <a:pt x="787335" y="5431076"/>
                </a:cubicBezTo>
                <a:lnTo>
                  <a:pt x="646418" y="5398569"/>
                </a:lnTo>
                <a:cubicBezTo>
                  <a:pt x="594533" y="5378172"/>
                  <a:pt x="569175" y="5376706"/>
                  <a:pt x="522316" y="5365133"/>
                </a:cubicBezTo>
                <a:cubicBezTo>
                  <a:pt x="485699" y="5316148"/>
                  <a:pt x="451396" y="5327743"/>
                  <a:pt x="425051" y="5295085"/>
                </a:cubicBezTo>
                <a:cubicBezTo>
                  <a:pt x="373115" y="5280721"/>
                  <a:pt x="376598" y="5265782"/>
                  <a:pt x="318461" y="5265657"/>
                </a:cubicBezTo>
                <a:lnTo>
                  <a:pt x="266536" y="5232252"/>
                </a:lnTo>
                <a:cubicBezTo>
                  <a:pt x="254867" y="5225616"/>
                  <a:pt x="251642" y="5227516"/>
                  <a:pt x="248444" y="5225838"/>
                </a:cubicBezTo>
                <a:lnTo>
                  <a:pt x="247345" y="5222181"/>
                </a:lnTo>
                <a:lnTo>
                  <a:pt x="237345" y="5217023"/>
                </a:lnTo>
                <a:lnTo>
                  <a:pt x="219603" y="5204977"/>
                </a:lnTo>
                <a:lnTo>
                  <a:pt x="214443" y="5204489"/>
                </a:lnTo>
                <a:lnTo>
                  <a:pt x="184816" y="5189073"/>
                </a:lnTo>
                <a:lnTo>
                  <a:pt x="183534" y="5189699"/>
                </a:lnTo>
                <a:cubicBezTo>
                  <a:pt x="179981" y="5190754"/>
                  <a:pt x="176085" y="5190869"/>
                  <a:pt x="171363" y="5189023"/>
                </a:cubicBezTo>
                <a:cubicBezTo>
                  <a:pt x="165797" y="5204157"/>
                  <a:pt x="163531" y="5192594"/>
                  <a:pt x="150096" y="5185813"/>
                </a:cubicBezTo>
                <a:lnTo>
                  <a:pt x="59253" y="5172817"/>
                </a:lnTo>
                <a:lnTo>
                  <a:pt x="52526" y="5170052"/>
                </a:lnTo>
                <a:lnTo>
                  <a:pt x="52188" y="5170183"/>
                </a:lnTo>
                <a:cubicBezTo>
                  <a:pt x="50293" y="5169980"/>
                  <a:pt x="47917" y="5169219"/>
                  <a:pt x="44687" y="5167637"/>
                </a:cubicBezTo>
                <a:lnTo>
                  <a:pt x="40261" y="5165012"/>
                </a:lnTo>
                <a:lnTo>
                  <a:pt x="27209" y="5159648"/>
                </a:lnTo>
                <a:lnTo>
                  <a:pt x="21368" y="5159036"/>
                </a:lnTo>
                <a:lnTo>
                  <a:pt x="0" y="5158850"/>
                </a:lnTo>
                <a:close/>
              </a:path>
            </a:pathLst>
          </a:custGeom>
        </p:spPr>
      </p:pic>
      <p:sp>
        <p:nvSpPr>
          <p:cNvPr id="2" name="Título 1">
            <a:extLst>
              <a:ext uri="{FF2B5EF4-FFF2-40B4-BE49-F238E27FC236}">
                <a16:creationId xmlns:a16="http://schemas.microsoft.com/office/drawing/2014/main" id="{F4EFD1BF-2123-495B-BBDC-FCB5CC39FCCF}"/>
              </a:ext>
            </a:extLst>
          </p:cNvPr>
          <p:cNvSpPr>
            <a:spLocks noGrp="1"/>
          </p:cNvSpPr>
          <p:nvPr>
            <p:ph type="title"/>
          </p:nvPr>
        </p:nvSpPr>
        <p:spPr>
          <a:xfrm>
            <a:off x="0" y="5839231"/>
            <a:ext cx="8060788" cy="752217"/>
          </a:xfrm>
        </p:spPr>
        <p:txBody>
          <a:bodyPr vert="horz" lIns="91440" tIns="45720" rIns="91440" bIns="45720" rtlCol="0" anchor="b">
            <a:normAutofit/>
          </a:bodyPr>
          <a:lstStyle/>
          <a:p>
            <a:pPr lvl="0"/>
            <a:r>
              <a:rPr lang="en-US" sz="4000" b="1" kern="1200" dirty="0">
                <a:solidFill>
                  <a:schemeClr val="tx1">
                    <a:lumMod val="85000"/>
                    <a:lumOff val="15000"/>
                  </a:schemeClr>
                </a:solidFill>
                <a:latin typeface="+mj-lt"/>
                <a:ea typeface="+mj-ea"/>
                <a:cs typeface="+mj-cs"/>
              </a:rPr>
              <a:t>Sem </a:t>
            </a:r>
            <a:r>
              <a:rPr lang="en-US" sz="4000" b="1" kern="1200" dirty="0" err="1">
                <a:solidFill>
                  <a:schemeClr val="tx1">
                    <a:lumMod val="85000"/>
                    <a:lumOff val="15000"/>
                  </a:schemeClr>
                </a:solidFill>
                <a:latin typeface="+mj-lt"/>
                <a:ea typeface="+mj-ea"/>
                <a:cs typeface="+mj-cs"/>
              </a:rPr>
              <a:t>subordinação</a:t>
            </a:r>
            <a:r>
              <a:rPr lang="en-US" sz="4000" b="1" kern="1200" dirty="0">
                <a:solidFill>
                  <a:schemeClr val="tx1">
                    <a:lumMod val="85000"/>
                    <a:lumOff val="15000"/>
                  </a:schemeClr>
                </a:solidFill>
                <a:latin typeface="+mj-lt"/>
                <a:ea typeface="+mj-ea"/>
                <a:cs typeface="+mj-cs"/>
              </a:rPr>
              <a:t> </a:t>
            </a:r>
            <a:r>
              <a:rPr lang="en-US" sz="4000" b="1" kern="1200" dirty="0" err="1">
                <a:solidFill>
                  <a:schemeClr val="tx1">
                    <a:lumMod val="85000"/>
                    <a:lumOff val="15000"/>
                  </a:schemeClr>
                </a:solidFill>
                <a:latin typeface="+mj-lt"/>
                <a:ea typeface="+mj-ea"/>
                <a:cs typeface="+mj-cs"/>
              </a:rPr>
              <a:t>ou</a:t>
            </a:r>
            <a:r>
              <a:rPr lang="en-US" sz="4000" b="1" kern="1200" dirty="0">
                <a:solidFill>
                  <a:schemeClr val="tx1">
                    <a:lumMod val="85000"/>
                    <a:lumOff val="15000"/>
                  </a:schemeClr>
                </a:solidFill>
                <a:latin typeface="+mj-lt"/>
                <a:ea typeface="+mj-ea"/>
                <a:cs typeface="+mj-cs"/>
              </a:rPr>
              <a:t> contra </a:t>
            </a:r>
            <a:r>
              <a:rPr lang="en-US" sz="4000" b="1" kern="1200" dirty="0" err="1">
                <a:solidFill>
                  <a:schemeClr val="tx1">
                    <a:lumMod val="85000"/>
                    <a:lumOff val="15000"/>
                  </a:schemeClr>
                </a:solidFill>
                <a:latin typeface="+mj-lt"/>
                <a:ea typeface="+mj-ea"/>
                <a:cs typeface="+mj-cs"/>
              </a:rPr>
              <a:t>partidas</a:t>
            </a:r>
            <a:endParaRPr lang="en-US" sz="4000" b="1" kern="1200" dirty="0">
              <a:solidFill>
                <a:schemeClr val="tx1">
                  <a:lumMod val="85000"/>
                  <a:lumOff val="15000"/>
                </a:schemeClr>
              </a:solidFill>
              <a:latin typeface="+mj-lt"/>
              <a:ea typeface="+mj-ea"/>
              <a:cs typeface="+mj-cs"/>
            </a:endParaRPr>
          </a:p>
        </p:txBody>
      </p:sp>
      <p:pic>
        <p:nvPicPr>
          <p:cNvPr id="3074" name="Picture 2" descr="Seca no Ceará (1953) - YouTube">
            <a:extLst>
              <a:ext uri="{FF2B5EF4-FFF2-40B4-BE49-F238E27FC236}">
                <a16:creationId xmlns:a16="http://schemas.microsoft.com/office/drawing/2014/main" id="{C7997F43-30A8-472C-ACAD-3E34A209F30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162" r="2144" b="-1"/>
          <a:stretch/>
        </p:blipFill>
        <p:spPr bwMode="auto">
          <a:xfrm>
            <a:off x="-5388" y="10"/>
            <a:ext cx="6169518" cy="5158840"/>
          </a:xfrm>
          <a:custGeom>
            <a:avLst/>
            <a:gdLst/>
            <a:ahLst/>
            <a:cxnLst/>
            <a:rect l="l" t="t" r="r" b="b"/>
            <a:pathLst>
              <a:path w="6096000" h="5158850">
                <a:moveTo>
                  <a:pt x="0" y="0"/>
                </a:moveTo>
                <a:lnTo>
                  <a:pt x="6096000" y="0"/>
                </a:lnTo>
                <a:lnTo>
                  <a:pt x="6096000" y="5158850"/>
                </a:lnTo>
                <a:lnTo>
                  <a:pt x="5957305" y="5157644"/>
                </a:lnTo>
                <a:cubicBezTo>
                  <a:pt x="5920540" y="5151975"/>
                  <a:pt x="5887096" y="5153588"/>
                  <a:pt x="5857259" y="5143603"/>
                </a:cubicBezTo>
                <a:cubicBezTo>
                  <a:pt x="5843335" y="5146861"/>
                  <a:pt x="5830921" y="5147051"/>
                  <a:pt x="5821375" y="5137142"/>
                </a:cubicBezTo>
                <a:cubicBezTo>
                  <a:pt x="5786501" y="5134144"/>
                  <a:pt x="5775399" y="5144200"/>
                  <a:pt x="5755916" y="5131695"/>
                </a:cubicBezTo>
                <a:cubicBezTo>
                  <a:pt x="5732132" y="5146996"/>
                  <a:pt x="5732735" y="5139753"/>
                  <a:pt x="5725007" y="5132964"/>
                </a:cubicBezTo>
                <a:lnTo>
                  <a:pt x="5723810" y="5132374"/>
                </a:lnTo>
                <a:lnTo>
                  <a:pt x="5720531" y="5134578"/>
                </a:lnTo>
                <a:lnTo>
                  <a:pt x="5714795" y="5134902"/>
                </a:lnTo>
                <a:lnTo>
                  <a:pt x="5700142" y="5131655"/>
                </a:lnTo>
                <a:lnTo>
                  <a:pt x="5694799" y="5129754"/>
                </a:lnTo>
                <a:cubicBezTo>
                  <a:pt x="5691058" y="5128696"/>
                  <a:pt x="5688491" y="5128320"/>
                  <a:pt x="5686627" y="5128420"/>
                </a:cubicBezTo>
                <a:lnTo>
                  <a:pt x="5686371" y="5128603"/>
                </a:lnTo>
                <a:lnTo>
                  <a:pt x="5678819" y="5126929"/>
                </a:lnTo>
                <a:cubicBezTo>
                  <a:pt x="5666199" y="5123608"/>
                  <a:pt x="5654035" y="5119908"/>
                  <a:pt x="5642547" y="5116000"/>
                </a:cubicBezTo>
                <a:cubicBezTo>
                  <a:pt x="5629445" y="5126457"/>
                  <a:pt x="5588783" y="5104807"/>
                  <a:pt x="5587979" y="5128480"/>
                </a:cubicBezTo>
                <a:cubicBezTo>
                  <a:pt x="5572317" y="5123886"/>
                  <a:pt x="5564904" y="5112774"/>
                  <a:pt x="5566635" y="5128675"/>
                </a:cubicBezTo>
                <a:cubicBezTo>
                  <a:pt x="5561375" y="5127594"/>
                  <a:pt x="5557787" y="5128327"/>
                  <a:pt x="5554953" y="5129937"/>
                </a:cubicBezTo>
                <a:lnTo>
                  <a:pt x="5554039" y="5130763"/>
                </a:lnTo>
                <a:lnTo>
                  <a:pt x="5514254" y="5120517"/>
                </a:lnTo>
                <a:lnTo>
                  <a:pt x="5492156" y="5111382"/>
                </a:lnTo>
                <a:lnTo>
                  <a:pt x="5480446" y="5107855"/>
                </a:lnTo>
                <a:lnTo>
                  <a:pt x="5477744" y="5104402"/>
                </a:lnTo>
                <a:cubicBezTo>
                  <a:pt x="5474490" y="5102038"/>
                  <a:pt x="5469391" y="5100405"/>
                  <a:pt x="5460150" y="5100442"/>
                </a:cubicBezTo>
                <a:lnTo>
                  <a:pt x="5457901" y="5100914"/>
                </a:lnTo>
                <a:lnTo>
                  <a:pt x="5444243" y="5094201"/>
                </a:lnTo>
                <a:cubicBezTo>
                  <a:pt x="5439994" y="5091441"/>
                  <a:pt x="5436419" y="5088231"/>
                  <a:pt x="5433825" y="5084410"/>
                </a:cubicBezTo>
                <a:cubicBezTo>
                  <a:pt x="5379443" y="5093528"/>
                  <a:pt x="5336110" y="5069767"/>
                  <a:pt x="5280996" y="5063773"/>
                </a:cubicBezTo>
                <a:cubicBezTo>
                  <a:pt x="5250806" y="5055129"/>
                  <a:pt x="5168599" y="5059471"/>
                  <a:pt x="5161582" y="5030966"/>
                </a:cubicBezTo>
                <a:cubicBezTo>
                  <a:pt x="5121870" y="5022662"/>
                  <a:pt x="5095637" y="5020496"/>
                  <a:pt x="5042717" y="5013952"/>
                </a:cubicBezTo>
                <a:cubicBezTo>
                  <a:pt x="4991136" y="4983679"/>
                  <a:pt x="4902283" y="4990567"/>
                  <a:pt x="4840514" y="4970468"/>
                </a:cubicBezTo>
                <a:cubicBezTo>
                  <a:pt x="4799904" y="4987615"/>
                  <a:pt x="4824087" y="4969531"/>
                  <a:pt x="4786778" y="4967817"/>
                </a:cubicBezTo>
                <a:cubicBezTo>
                  <a:pt x="4801901" y="4948343"/>
                  <a:pt x="4739845" y="4972374"/>
                  <a:pt x="4743741" y="4948216"/>
                </a:cubicBezTo>
                <a:cubicBezTo>
                  <a:pt x="4736829" y="4948670"/>
                  <a:pt x="4730010" y="4949869"/>
                  <a:pt x="4723136" y="4951257"/>
                </a:cubicBezTo>
                <a:lnTo>
                  <a:pt x="4719535" y="4951970"/>
                </a:lnTo>
                <a:lnTo>
                  <a:pt x="4706143" y="4950704"/>
                </a:lnTo>
                <a:lnTo>
                  <a:pt x="4701098" y="4955500"/>
                </a:lnTo>
                <a:lnTo>
                  <a:pt x="4680034" y="4957289"/>
                </a:lnTo>
                <a:cubicBezTo>
                  <a:pt x="4672339" y="4957161"/>
                  <a:pt x="4664292" y="4956094"/>
                  <a:pt x="4655741" y="4953520"/>
                </a:cubicBezTo>
                <a:cubicBezTo>
                  <a:pt x="4636359" y="4940479"/>
                  <a:pt x="4599701" y="4946454"/>
                  <a:pt x="4569298" y="4940691"/>
                </a:cubicBezTo>
                <a:lnTo>
                  <a:pt x="4555978" y="4935439"/>
                </a:lnTo>
                <a:lnTo>
                  <a:pt x="4508950" y="4932725"/>
                </a:lnTo>
                <a:cubicBezTo>
                  <a:pt x="4495669" y="4931511"/>
                  <a:pt x="4482007" y="4929765"/>
                  <a:pt x="4467838" y="4927057"/>
                </a:cubicBezTo>
                <a:lnTo>
                  <a:pt x="4441949" y="4920349"/>
                </a:lnTo>
                <a:lnTo>
                  <a:pt x="4394719" y="4912853"/>
                </a:lnTo>
                <a:lnTo>
                  <a:pt x="4356810" y="4916186"/>
                </a:lnTo>
                <a:lnTo>
                  <a:pt x="4222145" y="4920166"/>
                </a:lnTo>
                <a:cubicBezTo>
                  <a:pt x="4202488" y="4924963"/>
                  <a:pt x="4184742" y="4944595"/>
                  <a:pt x="4160481" y="4934555"/>
                </a:cubicBezTo>
                <a:cubicBezTo>
                  <a:pt x="4165854" y="4945670"/>
                  <a:pt x="4131661" y="4931019"/>
                  <a:pt x="4124879" y="4940397"/>
                </a:cubicBezTo>
                <a:cubicBezTo>
                  <a:pt x="4120895" y="4948198"/>
                  <a:pt x="4109593" y="4945570"/>
                  <a:pt x="4100114" y="4947117"/>
                </a:cubicBezTo>
                <a:cubicBezTo>
                  <a:pt x="4091835" y="4954382"/>
                  <a:pt x="4045978" y="4954676"/>
                  <a:pt x="4030957" y="4950944"/>
                </a:cubicBezTo>
                <a:cubicBezTo>
                  <a:pt x="3989825" y="4935537"/>
                  <a:pt x="3946860" y="4963196"/>
                  <a:pt x="3913764" y="4951738"/>
                </a:cubicBezTo>
                <a:cubicBezTo>
                  <a:pt x="3904534" y="4951024"/>
                  <a:pt x="3896577" y="4951663"/>
                  <a:pt x="3889457" y="4953140"/>
                </a:cubicBezTo>
                <a:lnTo>
                  <a:pt x="3871115" y="4959252"/>
                </a:lnTo>
                <a:lnTo>
                  <a:pt x="3869086" y="4964946"/>
                </a:lnTo>
                <a:lnTo>
                  <a:pt x="3856124" y="4966504"/>
                </a:lnTo>
                <a:lnTo>
                  <a:pt x="3835967" y="4975175"/>
                </a:lnTo>
                <a:cubicBezTo>
                  <a:pt x="3826465" y="4950975"/>
                  <a:pt x="3782586" y="4987146"/>
                  <a:pt x="3785910" y="4965148"/>
                </a:cubicBezTo>
                <a:cubicBezTo>
                  <a:pt x="3750785" y="4971249"/>
                  <a:pt x="3699033" y="4952693"/>
                  <a:pt x="3671085" y="4977741"/>
                </a:cubicBezTo>
                <a:cubicBezTo>
                  <a:pt x="3621255" y="4982620"/>
                  <a:pt x="3562637" y="4994206"/>
                  <a:pt x="3486928" y="4994420"/>
                </a:cubicBezTo>
                <a:cubicBezTo>
                  <a:pt x="3446030" y="4994640"/>
                  <a:pt x="3343460" y="4976299"/>
                  <a:pt x="3280956" y="4975036"/>
                </a:cubicBezTo>
                <a:cubicBezTo>
                  <a:pt x="3227193" y="4980695"/>
                  <a:pt x="3256481" y="4973778"/>
                  <a:pt x="3211563" y="4993919"/>
                </a:cubicBezTo>
                <a:cubicBezTo>
                  <a:pt x="3207119" y="4990757"/>
                  <a:pt x="3170070" y="4988394"/>
                  <a:pt x="3164681" y="4986606"/>
                </a:cubicBezTo>
                <a:lnTo>
                  <a:pt x="3127171" y="4979411"/>
                </a:lnTo>
                <a:lnTo>
                  <a:pt x="3096889" y="4976795"/>
                </a:lnTo>
                <a:cubicBezTo>
                  <a:pt x="3088441" y="4978753"/>
                  <a:pt x="3082883" y="4978233"/>
                  <a:pt x="3078620" y="4976620"/>
                </a:cubicBezTo>
                <a:lnTo>
                  <a:pt x="3074275" y="4973840"/>
                </a:lnTo>
                <a:lnTo>
                  <a:pt x="3036436" y="4968613"/>
                </a:lnTo>
                <a:lnTo>
                  <a:pt x="3031995" y="4969990"/>
                </a:lnTo>
                <a:lnTo>
                  <a:pt x="2994028" y="4967956"/>
                </a:lnTo>
                <a:cubicBezTo>
                  <a:pt x="2992299" y="4970105"/>
                  <a:pt x="2989407" y="4971561"/>
                  <a:pt x="2984001" y="4971609"/>
                </a:cubicBezTo>
                <a:cubicBezTo>
                  <a:pt x="2994191" y="4986644"/>
                  <a:pt x="2981386" y="4977427"/>
                  <a:pt x="2964542" y="4976237"/>
                </a:cubicBezTo>
                <a:cubicBezTo>
                  <a:pt x="2976613" y="4999323"/>
                  <a:pt x="2927627" y="4986817"/>
                  <a:pt x="2921274" y="4999668"/>
                </a:cubicBezTo>
                <a:cubicBezTo>
                  <a:pt x="2908629" y="4998274"/>
                  <a:pt x="2895476" y="4997220"/>
                  <a:pt x="2882111" y="4996632"/>
                </a:cubicBezTo>
                <a:lnTo>
                  <a:pt x="2874282" y="4996582"/>
                </a:lnTo>
                <a:cubicBezTo>
                  <a:pt x="2874237" y="4996658"/>
                  <a:pt x="2874193" y="4996735"/>
                  <a:pt x="2874147" y="4996812"/>
                </a:cubicBezTo>
                <a:cubicBezTo>
                  <a:pt x="2872492" y="4997296"/>
                  <a:pt x="2869935" y="4997466"/>
                  <a:pt x="2865932" y="4997221"/>
                </a:cubicBezTo>
                <a:lnTo>
                  <a:pt x="2860008" y="4996489"/>
                </a:lnTo>
                <a:lnTo>
                  <a:pt x="2844819" y="4996392"/>
                </a:lnTo>
                <a:lnTo>
                  <a:pt x="2839735" y="4997900"/>
                </a:lnTo>
                <a:lnTo>
                  <a:pt x="2837922" y="5000718"/>
                </a:lnTo>
                <a:lnTo>
                  <a:pt x="2836507" y="5000394"/>
                </a:lnTo>
                <a:cubicBezTo>
                  <a:pt x="2825749" y="4995427"/>
                  <a:pt x="2822382" y="4988291"/>
                  <a:pt x="2808859" y="5008050"/>
                </a:cubicBezTo>
                <a:cubicBezTo>
                  <a:pt x="2784233" y="4999995"/>
                  <a:pt x="2779499" y="5012041"/>
                  <a:pt x="2745907" y="5016391"/>
                </a:cubicBezTo>
                <a:cubicBezTo>
                  <a:pt x="2731796" y="5008784"/>
                  <a:pt x="2720518" y="5011549"/>
                  <a:pt x="2709519" y="5017601"/>
                </a:cubicBezTo>
                <a:cubicBezTo>
                  <a:pt x="2676766" y="5014138"/>
                  <a:pt x="2646981" y="5022656"/>
                  <a:pt x="2610212" y="5024813"/>
                </a:cubicBezTo>
                <a:cubicBezTo>
                  <a:pt x="2570359" y="5014992"/>
                  <a:pt x="2550109" y="5032793"/>
                  <a:pt x="2510814" y="5035020"/>
                </a:cubicBezTo>
                <a:cubicBezTo>
                  <a:pt x="2476639" y="5017991"/>
                  <a:pt x="2482834" y="5049980"/>
                  <a:pt x="2462736" y="5056754"/>
                </a:cubicBezTo>
                <a:lnTo>
                  <a:pt x="2457050" y="5057379"/>
                </a:lnTo>
                <a:lnTo>
                  <a:pt x="2442184" y="5054901"/>
                </a:lnTo>
                <a:lnTo>
                  <a:pt x="2436703" y="5053277"/>
                </a:lnTo>
                <a:cubicBezTo>
                  <a:pt x="2432888" y="5052418"/>
                  <a:pt x="2430299" y="5052175"/>
                  <a:pt x="2428451" y="5052373"/>
                </a:cubicBezTo>
                <a:lnTo>
                  <a:pt x="2420551" y="5051292"/>
                </a:lnTo>
                <a:cubicBezTo>
                  <a:pt x="2407700" y="5048633"/>
                  <a:pt x="2395274" y="5045570"/>
                  <a:pt x="2383501" y="5042264"/>
                </a:cubicBezTo>
                <a:cubicBezTo>
                  <a:pt x="2362992" y="5043848"/>
                  <a:pt x="2317884" y="5059023"/>
                  <a:pt x="2297493" y="5060796"/>
                </a:cubicBezTo>
                <a:lnTo>
                  <a:pt x="2261156" y="5052905"/>
                </a:lnTo>
                <a:lnTo>
                  <a:pt x="2200581" y="5036274"/>
                </a:lnTo>
                <a:lnTo>
                  <a:pt x="2198380" y="5036861"/>
                </a:lnTo>
                <a:lnTo>
                  <a:pt x="2116066" y="5030866"/>
                </a:lnTo>
                <a:cubicBezTo>
                  <a:pt x="2111600" y="5028328"/>
                  <a:pt x="2059664" y="5017338"/>
                  <a:pt x="2056754" y="5013653"/>
                </a:cubicBezTo>
                <a:cubicBezTo>
                  <a:pt x="2003393" y="5025622"/>
                  <a:pt x="1998298" y="5020073"/>
                  <a:pt x="1942916" y="5016969"/>
                </a:cubicBezTo>
                <a:cubicBezTo>
                  <a:pt x="1882138" y="5005950"/>
                  <a:pt x="1836966" y="4987831"/>
                  <a:pt x="1796717" y="4981610"/>
                </a:cubicBezTo>
                <a:cubicBezTo>
                  <a:pt x="1724075" y="4970499"/>
                  <a:pt x="1636218" y="4947449"/>
                  <a:pt x="1583222" y="4942334"/>
                </a:cubicBezTo>
                <a:cubicBezTo>
                  <a:pt x="1544265" y="4961611"/>
                  <a:pt x="1556109" y="4938719"/>
                  <a:pt x="1518821" y="4938963"/>
                </a:cubicBezTo>
                <a:cubicBezTo>
                  <a:pt x="1497291" y="4936197"/>
                  <a:pt x="1483221" y="4927794"/>
                  <a:pt x="1471837" y="4925740"/>
                </a:cubicBezTo>
                <a:lnTo>
                  <a:pt x="1450515" y="4926642"/>
                </a:lnTo>
                <a:lnTo>
                  <a:pt x="1437078" y="4926078"/>
                </a:lnTo>
                <a:lnTo>
                  <a:pt x="1432462" y="4931139"/>
                </a:lnTo>
                <a:lnTo>
                  <a:pt x="1411645" y="4934032"/>
                </a:lnTo>
                <a:cubicBezTo>
                  <a:pt x="1384856" y="4931153"/>
                  <a:pt x="1306656" y="4918434"/>
                  <a:pt x="1271729" y="4913863"/>
                </a:cubicBezTo>
                <a:cubicBezTo>
                  <a:pt x="1258697" y="4907976"/>
                  <a:pt x="1213546" y="4901042"/>
                  <a:pt x="1202076" y="4906608"/>
                </a:cubicBezTo>
                <a:cubicBezTo>
                  <a:pt x="1192059" y="4906580"/>
                  <a:pt x="1182171" y="4902320"/>
                  <a:pt x="1174670" y="4909064"/>
                </a:cubicBezTo>
                <a:cubicBezTo>
                  <a:pt x="1163701" y="4916862"/>
                  <a:pt x="1136874" y="4897641"/>
                  <a:pt x="1137035" y="4908989"/>
                </a:cubicBezTo>
                <a:cubicBezTo>
                  <a:pt x="1117838" y="4895687"/>
                  <a:pt x="1091386" y="4911450"/>
                  <a:pt x="1069882" y="4912892"/>
                </a:cubicBezTo>
                <a:cubicBezTo>
                  <a:pt x="1055589" y="4900472"/>
                  <a:pt x="1024570" y="4915744"/>
                  <a:pt x="980935" y="4911119"/>
                </a:cubicBezTo>
                <a:cubicBezTo>
                  <a:pt x="947614" y="4906556"/>
                  <a:pt x="913224" y="4897403"/>
                  <a:pt x="869960" y="4885518"/>
                </a:cubicBezTo>
                <a:cubicBezTo>
                  <a:pt x="819114" y="4856727"/>
                  <a:pt x="768074" y="4850663"/>
                  <a:pt x="721345" y="4839806"/>
                </a:cubicBezTo>
                <a:cubicBezTo>
                  <a:pt x="667944" y="4829906"/>
                  <a:pt x="698286" y="4859338"/>
                  <a:pt x="635428" y="4830000"/>
                </a:cubicBezTo>
                <a:cubicBezTo>
                  <a:pt x="626286" y="4837571"/>
                  <a:pt x="617638" y="4836842"/>
                  <a:pt x="604106" y="4830842"/>
                </a:cubicBezTo>
                <a:cubicBezTo>
                  <a:pt x="583276" y="4833091"/>
                  <a:pt x="539859" y="4845979"/>
                  <a:pt x="510451" y="4843485"/>
                </a:cubicBezTo>
                <a:cubicBezTo>
                  <a:pt x="489781" y="4840800"/>
                  <a:pt x="443867" y="4818678"/>
                  <a:pt x="427656" y="4815877"/>
                </a:cubicBezTo>
                <a:cubicBezTo>
                  <a:pt x="424088" y="4817297"/>
                  <a:pt x="419580" y="4820561"/>
                  <a:pt x="413184" y="4826676"/>
                </a:cubicBezTo>
                <a:cubicBezTo>
                  <a:pt x="387673" y="4816699"/>
                  <a:pt x="379855" y="4828170"/>
                  <a:pt x="341772" y="4829671"/>
                </a:cubicBezTo>
                <a:cubicBezTo>
                  <a:pt x="327795" y="4821005"/>
                  <a:pt x="314729" y="4822794"/>
                  <a:pt x="301266" y="4827842"/>
                </a:cubicBezTo>
                <a:cubicBezTo>
                  <a:pt x="265781" y="4821714"/>
                  <a:pt x="231017" y="4827635"/>
                  <a:pt x="189886" y="4826710"/>
                </a:cubicBezTo>
                <a:cubicBezTo>
                  <a:pt x="147910" y="4813727"/>
                  <a:pt x="121702" y="4829584"/>
                  <a:pt x="77762" y="4828518"/>
                </a:cubicBezTo>
                <a:cubicBezTo>
                  <a:pt x="38733" y="4806108"/>
                  <a:pt x="44308" y="4851138"/>
                  <a:pt x="8164" y="4846203"/>
                </a:cubicBezTo>
                <a:lnTo>
                  <a:pt x="0" y="4843648"/>
                </a:lnTo>
                <a:lnTo>
                  <a:pt x="0" y="4080681"/>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85399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EFD1BF-2123-495B-BBDC-FCB5CC39FCCF}"/>
              </a:ext>
            </a:extLst>
          </p:cNvPr>
          <p:cNvSpPr>
            <a:spLocks noGrp="1"/>
          </p:cNvSpPr>
          <p:nvPr>
            <p:ph type="title"/>
          </p:nvPr>
        </p:nvSpPr>
        <p:spPr>
          <a:xfrm>
            <a:off x="7464614" y="1783959"/>
            <a:ext cx="4087306" cy="2889114"/>
          </a:xfrm>
        </p:spPr>
        <p:txBody>
          <a:bodyPr vert="horz" lIns="91440" tIns="45720" rIns="91440" bIns="45720" rtlCol="0" anchor="b">
            <a:normAutofit/>
          </a:bodyPr>
          <a:lstStyle/>
          <a:p>
            <a:pPr lvl="0"/>
            <a:r>
              <a:rPr lang="en-US" sz="5000"/>
              <a:t>Critérios definidos de acordo com a legislação</a:t>
            </a:r>
          </a:p>
        </p:txBody>
      </p:sp>
      <p:sp>
        <p:nvSpPr>
          <p:cNvPr id="9" name="Freeform: Shape 8">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Caneta colocada na parte superior de uma linha de assinatura">
            <a:extLst>
              <a:ext uri="{FF2B5EF4-FFF2-40B4-BE49-F238E27FC236}">
                <a16:creationId xmlns:a16="http://schemas.microsoft.com/office/drawing/2014/main" id="{5ABCE0E7-EB0B-B25D-B437-21C54706A90B}"/>
              </a:ext>
            </a:extLst>
          </p:cNvPr>
          <p:cNvPicPr>
            <a:picLocks noChangeAspect="1"/>
          </p:cNvPicPr>
          <p:nvPr/>
        </p:nvPicPr>
        <p:blipFill rotWithShape="1">
          <a:blip r:embed="rId2"/>
          <a:srcRect l="31591" r="-1" b="-1"/>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extLst>
      <p:ext uri="{BB962C8B-B14F-4D97-AF65-F5344CB8AC3E}">
        <p14:creationId xmlns:p14="http://schemas.microsoft.com/office/powerpoint/2010/main" val="1480389756"/>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4EFD1BF-2123-495B-BBDC-FCB5CC39FCCF}"/>
              </a:ext>
            </a:extLst>
          </p:cNvPr>
          <p:cNvSpPr>
            <a:spLocks noGrp="1"/>
          </p:cNvSpPr>
          <p:nvPr>
            <p:ph type="title"/>
          </p:nvPr>
        </p:nvSpPr>
        <p:spPr>
          <a:xfrm>
            <a:off x="546351" y="433545"/>
            <a:ext cx="11139854" cy="930447"/>
          </a:xfrm>
        </p:spPr>
        <p:txBody>
          <a:bodyPr vert="horz" lIns="91440" tIns="45720" rIns="91440" bIns="45720" rtlCol="0" anchor="b">
            <a:normAutofit/>
          </a:bodyPr>
          <a:lstStyle/>
          <a:p>
            <a:pPr lvl="0" algn="ctr"/>
            <a:r>
              <a:rPr lang="en-US" sz="5400">
                <a:solidFill>
                  <a:srgbClr val="FFFFFF"/>
                </a:solidFill>
              </a:rPr>
              <a:t>Prontidão no atendimento</a:t>
            </a:r>
          </a:p>
        </p:txBody>
      </p:sp>
      <p:cxnSp>
        <p:nvCxnSpPr>
          <p:cNvPr id="75" name="Straight Connector 74">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4098" name="Picture 2" descr="Veja imagens das enchentes no sul da Bahia">
            <a:extLst>
              <a:ext uri="{FF2B5EF4-FFF2-40B4-BE49-F238E27FC236}">
                <a16:creationId xmlns:a16="http://schemas.microsoft.com/office/drawing/2014/main" id="{9EFC53D7-F5DC-44AF-AC2D-96741B3D0DA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4434" y="2426818"/>
            <a:ext cx="5330182" cy="3997637"/>
          </a:xfrm>
          <a:prstGeom prst="rect">
            <a:avLst/>
          </a:prstGeom>
          <a:noFill/>
          <a:extLst>
            <a:ext uri="{909E8E84-426E-40DD-AFC4-6F175D3DCCD1}">
              <a14:hiddenFill xmlns:a14="http://schemas.microsoft.com/office/drawing/2010/main">
                <a:solidFill>
                  <a:srgbClr val="FFFFFF"/>
                </a:solidFill>
              </a14:hiddenFill>
            </a:ext>
          </a:extLst>
        </p:spPr>
      </p:pic>
      <p:cxnSp>
        <p:nvCxnSpPr>
          <p:cNvPr id="77" name="Straight Connector 76">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4100" name="Picture 4" descr="Deslizamento de terra no Brasil: por que ocorre? - Brasil Escola">
            <a:extLst>
              <a:ext uri="{FF2B5EF4-FFF2-40B4-BE49-F238E27FC236}">
                <a16:creationId xmlns:a16="http://schemas.microsoft.com/office/drawing/2014/main" id="{66407062-6F57-4B63-8C25-4BC0723D38D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45073" y="2604724"/>
            <a:ext cx="5455917" cy="3641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01652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4EFD1BF-2123-495B-BBDC-FCB5CC39FCCF}"/>
              </a:ext>
            </a:extLst>
          </p:cNvPr>
          <p:cNvSpPr>
            <a:spLocks noGrp="1"/>
          </p:cNvSpPr>
          <p:nvPr>
            <p:ph type="title"/>
          </p:nvPr>
        </p:nvSpPr>
        <p:spPr>
          <a:xfrm>
            <a:off x="9093496" y="618681"/>
            <a:ext cx="2613872" cy="4794567"/>
          </a:xfrm>
        </p:spPr>
        <p:txBody>
          <a:bodyPr vert="horz" lIns="91440" tIns="45720" rIns="91440" bIns="45720" rtlCol="0" anchor="ctr">
            <a:normAutofit/>
          </a:bodyPr>
          <a:lstStyle/>
          <a:p>
            <a:pPr lvl="0"/>
            <a:r>
              <a:rPr lang="en-US" sz="3100">
                <a:solidFill>
                  <a:srgbClr val="FFFFFF"/>
                </a:solidFill>
              </a:rPr>
              <a:t>Não ter comprovações complexas ou vexatórias</a:t>
            </a:r>
          </a:p>
        </p:txBody>
      </p:sp>
      <p:sp>
        <p:nvSpPr>
          <p:cNvPr id="73"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A MEMÓRIA ORAL DOS FLAGELADOS DA SECA: o caso das “Frentes de emergência”  no Sertão do Pajeú.">
            <a:extLst>
              <a:ext uri="{FF2B5EF4-FFF2-40B4-BE49-F238E27FC236}">
                <a16:creationId xmlns:a16="http://schemas.microsoft.com/office/drawing/2014/main" id="{2DED5502-3EB8-4188-90BE-E5E00D9A996F}"/>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703" r="6451" b="1"/>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38022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114C78B5-EC6B-4A39-8860-705100867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811BB0AB-CE08-4222-97F0-0BD0D0515EA8}"/>
              </a:ext>
            </a:extLst>
          </p:cNvPr>
          <p:cNvSpPr>
            <a:spLocks noGrp="1"/>
          </p:cNvSpPr>
          <p:nvPr>
            <p:ph type="title"/>
          </p:nvPr>
        </p:nvSpPr>
        <p:spPr>
          <a:xfrm>
            <a:off x="838200" y="4669978"/>
            <a:ext cx="10060858" cy="1173700"/>
          </a:xfrm>
        </p:spPr>
        <p:txBody>
          <a:bodyPr vert="horz" lIns="91440" tIns="45720" rIns="91440" bIns="45720" rtlCol="0" anchor="t">
            <a:noAutofit/>
          </a:bodyPr>
          <a:lstStyle/>
          <a:p>
            <a:pPr algn="ctr"/>
            <a:r>
              <a:rPr lang="en-US" sz="8800" dirty="0">
                <a:solidFill>
                  <a:schemeClr val="bg1"/>
                </a:solidFill>
              </a:rPr>
              <a:t>LOCAL DA OFERTA</a:t>
            </a:r>
          </a:p>
        </p:txBody>
      </p:sp>
      <p:pic>
        <p:nvPicPr>
          <p:cNvPr id="8" name="Imagem 7" descr="Interface gráfica do usuário&#10;&#10;Descrição gerada automaticamente">
            <a:extLst>
              <a:ext uri="{FF2B5EF4-FFF2-40B4-BE49-F238E27FC236}">
                <a16:creationId xmlns:a16="http://schemas.microsoft.com/office/drawing/2014/main" id="{7132502C-F37E-4456-BF8A-E1C02B00C5DE}"/>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5272" r="27101"/>
          <a:stretch/>
        </p:blipFill>
        <p:spPr>
          <a:xfrm>
            <a:off x="20" y="10"/>
            <a:ext cx="4000480" cy="3904882"/>
          </a:xfrm>
          <a:custGeom>
            <a:avLst/>
            <a:gdLst/>
            <a:ahLst/>
            <a:cxnLst/>
            <a:rect l="l" t="t" r="r" b="b"/>
            <a:pathLst>
              <a:path w="4000500" h="3413410">
                <a:moveTo>
                  <a:pt x="0" y="0"/>
                </a:moveTo>
                <a:lnTo>
                  <a:pt x="4000500" y="0"/>
                </a:lnTo>
                <a:lnTo>
                  <a:pt x="4000500" y="3330603"/>
                </a:lnTo>
                <a:lnTo>
                  <a:pt x="416174" y="3413410"/>
                </a:lnTo>
                <a:lnTo>
                  <a:pt x="0" y="3408169"/>
                </a:lnTo>
                <a:close/>
              </a:path>
            </a:pathLst>
          </a:custGeom>
        </p:spPr>
      </p:pic>
      <p:pic>
        <p:nvPicPr>
          <p:cNvPr id="5" name="Espaço Reservado para Conteúdo 4" descr="Placa azul com letras brancas&#10;&#10;Descrição gerada automaticamente com confiança média">
            <a:extLst>
              <a:ext uri="{FF2B5EF4-FFF2-40B4-BE49-F238E27FC236}">
                <a16:creationId xmlns:a16="http://schemas.microsoft.com/office/drawing/2014/main" id="{7D03E69E-7E4D-43D1-9EAF-EBB242E7C97F}"/>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32452" r="12910" b="3"/>
          <a:stretch/>
        </p:blipFill>
        <p:spPr>
          <a:xfrm>
            <a:off x="4191002" y="10"/>
            <a:ext cx="3809998" cy="3904881"/>
          </a:xfrm>
          <a:custGeom>
            <a:avLst/>
            <a:gdLst/>
            <a:ahLst/>
            <a:cxnLst/>
            <a:rect l="l" t="t" r="r" b="b"/>
            <a:pathLst>
              <a:path w="3809998" h="3361533">
                <a:moveTo>
                  <a:pt x="0" y="0"/>
                </a:moveTo>
                <a:lnTo>
                  <a:pt x="3809998" y="0"/>
                </a:lnTo>
                <a:lnTo>
                  <a:pt x="3809998" y="3353206"/>
                </a:lnTo>
                <a:lnTo>
                  <a:pt x="1781628" y="3181423"/>
                </a:lnTo>
                <a:lnTo>
                  <a:pt x="0" y="3361533"/>
                </a:lnTo>
                <a:close/>
              </a:path>
            </a:pathLst>
          </a:custGeom>
        </p:spPr>
      </p:pic>
      <p:pic>
        <p:nvPicPr>
          <p:cNvPr id="5122" name="Picture 2">
            <a:extLst>
              <a:ext uri="{FF2B5EF4-FFF2-40B4-BE49-F238E27FC236}">
                <a16:creationId xmlns:a16="http://schemas.microsoft.com/office/drawing/2014/main" id="{A8450BC5-6976-4535-A602-619C552C9A8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953" r="22677" b="-1"/>
          <a:stretch/>
        </p:blipFill>
        <p:spPr bwMode="auto">
          <a:xfrm>
            <a:off x="8191500" y="-1"/>
            <a:ext cx="4000500" cy="4008409"/>
          </a:xfrm>
          <a:custGeom>
            <a:avLst/>
            <a:gdLst/>
            <a:ahLst/>
            <a:cxnLst/>
            <a:rect l="l" t="t" r="r" b="b"/>
            <a:pathLst>
              <a:path w="4000500" h="3403026">
                <a:moveTo>
                  <a:pt x="0" y="0"/>
                </a:moveTo>
                <a:lnTo>
                  <a:pt x="4000500" y="0"/>
                </a:lnTo>
                <a:lnTo>
                  <a:pt x="4000500" y="3403026"/>
                </a:lnTo>
                <a:lnTo>
                  <a:pt x="9072" y="3370108"/>
                </a:lnTo>
                <a:lnTo>
                  <a:pt x="0" y="3369340"/>
                </a:lnTo>
                <a:close/>
              </a:path>
            </a:pathLst>
          </a:custGeom>
          <a:noFill/>
          <a:extLst>
            <a:ext uri="{909E8E84-426E-40DD-AFC4-6F175D3DCCD1}">
              <a14:hiddenFill xmlns:a14="http://schemas.microsoft.com/office/drawing/2010/main">
                <a:solidFill>
                  <a:srgbClr val="FFFFFF"/>
                </a:solidFill>
              </a14:hiddenFill>
            </a:ext>
          </a:extLst>
        </p:spPr>
      </p:pic>
      <p:grpSp>
        <p:nvGrpSpPr>
          <p:cNvPr id="75" name="Group 74">
            <a:extLst>
              <a:ext uri="{FF2B5EF4-FFF2-40B4-BE49-F238E27FC236}">
                <a16:creationId xmlns:a16="http://schemas.microsoft.com/office/drawing/2014/main" id="{A50943B0-FDF7-4C2C-B784-9208C945A8C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76" name="Freeform: Shape 75">
              <a:extLst>
                <a:ext uri="{FF2B5EF4-FFF2-40B4-BE49-F238E27FC236}">
                  <a16:creationId xmlns:a16="http://schemas.microsoft.com/office/drawing/2014/main" id="{64021FAB-FA86-49DE-8FC9-585A1729B7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7" name="Freeform: Shape 76">
              <a:extLst>
                <a:ext uri="{FF2B5EF4-FFF2-40B4-BE49-F238E27FC236}">
                  <a16:creationId xmlns:a16="http://schemas.microsoft.com/office/drawing/2014/main" id="{7B58B526-A432-4EB5-AA70-2BB897257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7">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6" name="CaixaDeTexto 5">
            <a:extLst>
              <a:ext uri="{FF2B5EF4-FFF2-40B4-BE49-F238E27FC236}">
                <a16:creationId xmlns:a16="http://schemas.microsoft.com/office/drawing/2014/main" id="{2125EED8-BB54-4BBB-83EF-1F45AFCADC70}"/>
              </a:ext>
            </a:extLst>
          </p:cNvPr>
          <p:cNvSpPr txBox="1"/>
          <p:nvPr/>
        </p:nvSpPr>
        <p:spPr>
          <a:xfrm>
            <a:off x="7254233" y="6870700"/>
            <a:ext cx="2452916" cy="200055"/>
          </a:xfrm>
          <a:prstGeom prst="rect">
            <a:avLst/>
          </a:prstGeom>
          <a:solidFill>
            <a:srgbClr val="000000"/>
          </a:solidFill>
        </p:spPr>
        <p:txBody>
          <a:bodyPr wrap="none" rtlCol="0">
            <a:spAutoFit/>
          </a:bodyPr>
          <a:lstStyle/>
          <a:p>
            <a:pPr algn="r">
              <a:spcAft>
                <a:spcPts val="600"/>
              </a:spcAft>
            </a:pPr>
            <a:r>
              <a:rPr lang="pt-BR" sz="700">
                <a:solidFill>
                  <a:srgbClr val="FFFFFF"/>
                </a:solidFill>
                <a:hlinkClick r:id="rId5" tooltip="https://estadodoparanews.com.br/cras-de-mojui-dos-campos-passa-disponibilizar-atendimento-para-o-cadastro-unico-bolsa-familia/">
                  <a:extLst>
                    <a:ext uri="{A12FA001-AC4F-418D-AE19-62706E023703}">
                      <ahyp:hlinkClr xmlns:ahyp="http://schemas.microsoft.com/office/drawing/2018/hyperlinkcolor" val="tx"/>
                    </a:ext>
                  </a:extLst>
                </a:hlinkClick>
              </a:rPr>
              <a:t>Esta Foto</a:t>
            </a:r>
            <a:r>
              <a:rPr lang="pt-BR" sz="700">
                <a:solidFill>
                  <a:srgbClr val="FFFFFF"/>
                </a:solidFill>
              </a:rPr>
              <a:t> de Autor Desconhecido está licenciado em </a:t>
            </a:r>
            <a:r>
              <a:rPr lang="pt-BR" sz="700">
                <a:solidFill>
                  <a:srgbClr val="FFFFFF"/>
                </a:solidFill>
                <a:hlinkClick r:id="rId8" tooltip="https://creativecommons.org/licenses/by-sa/3.0/">
                  <a:extLst>
                    <a:ext uri="{A12FA001-AC4F-418D-AE19-62706E023703}">
                      <ahyp:hlinkClr xmlns:ahyp="http://schemas.microsoft.com/office/drawing/2018/hyperlinkcolor" val="tx"/>
                    </a:ext>
                  </a:extLst>
                </a:hlinkClick>
              </a:rPr>
              <a:t>CC BY-SA</a:t>
            </a:r>
            <a:endParaRPr lang="pt-BR" sz="700">
              <a:solidFill>
                <a:srgbClr val="FFFFFF"/>
              </a:solidFill>
            </a:endParaRPr>
          </a:p>
        </p:txBody>
      </p:sp>
      <p:sp>
        <p:nvSpPr>
          <p:cNvPr id="9" name="CaixaDeTexto 8">
            <a:extLst>
              <a:ext uri="{FF2B5EF4-FFF2-40B4-BE49-F238E27FC236}">
                <a16:creationId xmlns:a16="http://schemas.microsoft.com/office/drawing/2014/main" id="{8FD31F61-8280-4B1C-BFA1-383F228F918E}"/>
              </a:ext>
            </a:extLst>
          </p:cNvPr>
          <p:cNvSpPr txBox="1"/>
          <p:nvPr/>
        </p:nvSpPr>
        <p:spPr>
          <a:xfrm>
            <a:off x="9719849" y="6870700"/>
            <a:ext cx="2472151" cy="200055"/>
          </a:xfrm>
          <a:prstGeom prst="rect">
            <a:avLst/>
          </a:prstGeom>
          <a:solidFill>
            <a:srgbClr val="000000"/>
          </a:solidFill>
        </p:spPr>
        <p:txBody>
          <a:bodyPr wrap="none" rtlCol="0">
            <a:spAutoFit/>
          </a:bodyPr>
          <a:lstStyle/>
          <a:p>
            <a:pPr algn="r">
              <a:spcAft>
                <a:spcPts val="600"/>
              </a:spcAft>
            </a:pPr>
            <a:r>
              <a:rPr lang="pt-BR" sz="700">
                <a:solidFill>
                  <a:srgbClr val="FFFFFF"/>
                </a:solidFill>
                <a:hlinkClick r:id="rId3" tooltip="https://macau.rn.gov.br/social-creas-acompanha-doze-adolescentes-que-cumprem-medidas-socioeducativivas/">
                  <a:extLst>
                    <a:ext uri="{A12FA001-AC4F-418D-AE19-62706E023703}">
                      <ahyp:hlinkClr xmlns:ahyp="http://schemas.microsoft.com/office/drawing/2018/hyperlinkcolor" val="tx"/>
                    </a:ext>
                  </a:extLst>
                </a:hlinkClick>
              </a:rPr>
              <a:t>Esta Foto</a:t>
            </a:r>
            <a:r>
              <a:rPr lang="pt-BR" sz="700">
                <a:solidFill>
                  <a:srgbClr val="FFFFFF"/>
                </a:solidFill>
              </a:rPr>
              <a:t> de Autor Desconhecido está licenciado em </a:t>
            </a:r>
            <a:r>
              <a:rPr lang="pt-BR" sz="700">
                <a:solidFill>
                  <a:srgbClr val="FFFFFF"/>
                </a:solidFill>
                <a:hlinkClick r:id="rId9" tooltip="https://creativecommons.org/licenses/by-nd/3.0/">
                  <a:extLst>
                    <a:ext uri="{A12FA001-AC4F-418D-AE19-62706E023703}">
                      <ahyp:hlinkClr xmlns:ahyp="http://schemas.microsoft.com/office/drawing/2018/hyperlinkcolor" val="tx"/>
                    </a:ext>
                  </a:extLst>
                </a:hlinkClick>
              </a:rPr>
              <a:t>CC BY-ND</a:t>
            </a:r>
            <a:endParaRPr lang="pt-BR" sz="700">
              <a:solidFill>
                <a:srgbClr val="FFFFFF"/>
              </a:solidFill>
            </a:endParaRPr>
          </a:p>
        </p:txBody>
      </p:sp>
    </p:spTree>
    <p:extLst>
      <p:ext uri="{BB962C8B-B14F-4D97-AF65-F5344CB8AC3E}">
        <p14:creationId xmlns:p14="http://schemas.microsoft.com/office/powerpoint/2010/main" val="766042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E1BEB12-92AF-4445-98AD-4C7756E7C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0522C2C-7B5C-48A7-A969-03941E5D2E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Freeform 13">
            <a:extLst>
              <a:ext uri="{FF2B5EF4-FFF2-40B4-BE49-F238E27FC236}">
                <a16:creationId xmlns:a16="http://schemas.microsoft.com/office/drawing/2014/main" id="{9C682A1A-5B2D-4111-BBD6-620165633E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69476" y="220196"/>
            <a:ext cx="9422524" cy="6637806"/>
          </a:xfrm>
          <a:custGeom>
            <a:avLst/>
            <a:gdLst>
              <a:gd name="connsiteX0" fmla="*/ 4929467 w 8191500"/>
              <a:gd name="connsiteY0" fmla="*/ 0 h 5770597"/>
              <a:gd name="connsiteX1" fmla="*/ 8065066 w 8191500"/>
              <a:gd name="connsiteY1" fmla="*/ 1118513 h 5770597"/>
              <a:gd name="connsiteX2" fmla="*/ 8191500 w 8191500"/>
              <a:gd name="connsiteY2" fmla="*/ 1227339 h 5770597"/>
              <a:gd name="connsiteX3" fmla="*/ 8191500 w 8191500"/>
              <a:gd name="connsiteY3" fmla="*/ 5770597 h 5770597"/>
              <a:gd name="connsiteX4" fmla="*/ 79523 w 8191500"/>
              <a:gd name="connsiteY4" fmla="*/ 5770597 h 5770597"/>
              <a:gd name="connsiteX5" fmla="*/ 56799 w 8191500"/>
              <a:gd name="connsiteY5" fmla="*/ 5644158 h 5770597"/>
              <a:gd name="connsiteX6" fmla="*/ 0 w 8191500"/>
              <a:gd name="connsiteY6" fmla="*/ 4898209 h 5770597"/>
              <a:gd name="connsiteX7" fmla="*/ 4929467 w 8191500"/>
              <a:gd name="connsiteY7" fmla="*/ 0 h 577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00" h="5770597">
                <a:moveTo>
                  <a:pt x="4929467" y="0"/>
                </a:moveTo>
                <a:cubicBezTo>
                  <a:pt x="6120547" y="0"/>
                  <a:pt x="7212963" y="419755"/>
                  <a:pt x="8065066" y="1118513"/>
                </a:cubicBezTo>
                <a:lnTo>
                  <a:pt x="8191500" y="1227339"/>
                </a:lnTo>
                <a:lnTo>
                  <a:pt x="8191500" y="5770597"/>
                </a:lnTo>
                <a:lnTo>
                  <a:pt x="79523" y="5770597"/>
                </a:lnTo>
                <a:lnTo>
                  <a:pt x="56799" y="5644158"/>
                </a:lnTo>
                <a:cubicBezTo>
                  <a:pt x="19398" y="5400934"/>
                  <a:pt x="0" y="5151822"/>
                  <a:pt x="0" y="4898209"/>
                </a:cubicBezTo>
                <a:cubicBezTo>
                  <a:pt x="0" y="2193003"/>
                  <a:pt x="2206998" y="0"/>
                  <a:pt x="492946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D6EE29F2-D77F-4BD0-A20B-334D316A1C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09800" y="2099696"/>
            <a:ext cx="1942241" cy="18895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 name="Arc 15">
            <a:extLst>
              <a:ext uri="{FF2B5EF4-FFF2-40B4-BE49-F238E27FC236}">
                <a16:creationId xmlns:a16="http://schemas.microsoft.com/office/drawing/2014/main" id="{22D09ED2-868F-42C6-866E-F92E0CEF31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520172">
            <a:off x="1613162" y="1492572"/>
            <a:ext cx="2987899" cy="2987899"/>
          </a:xfrm>
          <a:prstGeom prst="arc">
            <a:avLst>
              <a:gd name="adj1" fmla="val 14455503"/>
              <a:gd name="adj2" fmla="val 227775"/>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FADD50E5-FAA3-4FE3-807A-4BE27F3D696E}"/>
              </a:ext>
            </a:extLst>
          </p:cNvPr>
          <p:cNvSpPr>
            <a:spLocks noGrp="1"/>
          </p:cNvSpPr>
          <p:nvPr>
            <p:ph type="title"/>
          </p:nvPr>
        </p:nvSpPr>
        <p:spPr>
          <a:xfrm>
            <a:off x="4038600" y="1939159"/>
            <a:ext cx="7644627" cy="2751086"/>
          </a:xfrm>
        </p:spPr>
        <p:txBody>
          <a:bodyPr vert="horz" lIns="91440" tIns="45720" rIns="91440" bIns="45720" rtlCol="0" anchor="b">
            <a:normAutofit/>
          </a:bodyPr>
          <a:lstStyle/>
          <a:p>
            <a:pPr algn="r"/>
            <a:r>
              <a:rPr lang="en-US" sz="6000" kern="1200">
                <a:solidFill>
                  <a:schemeClr val="tx1"/>
                </a:solidFill>
                <a:latin typeface="+mj-lt"/>
                <a:ea typeface="+mj-ea"/>
                <a:cs typeface="+mj-cs"/>
              </a:rPr>
              <a:t>LOCAL DA OFERTA</a:t>
            </a:r>
          </a:p>
        </p:txBody>
      </p:sp>
      <p:sp>
        <p:nvSpPr>
          <p:cNvPr id="3" name="Espaço Reservado para Conteúdo 2">
            <a:extLst>
              <a:ext uri="{FF2B5EF4-FFF2-40B4-BE49-F238E27FC236}">
                <a16:creationId xmlns:a16="http://schemas.microsoft.com/office/drawing/2014/main" id="{1AF71585-581D-4A1E-BC5A-A1CC54F054E6}"/>
              </a:ext>
            </a:extLst>
          </p:cNvPr>
          <p:cNvSpPr>
            <a:spLocks noGrp="1"/>
          </p:cNvSpPr>
          <p:nvPr>
            <p:ph idx="1"/>
          </p:nvPr>
        </p:nvSpPr>
        <p:spPr>
          <a:xfrm>
            <a:off x="4038600" y="4782320"/>
            <a:ext cx="7644627" cy="1329443"/>
          </a:xfrm>
        </p:spPr>
        <p:txBody>
          <a:bodyPr vert="horz" lIns="91440" tIns="45720" rIns="91440" bIns="45720" rtlCol="0">
            <a:noAutofit/>
          </a:bodyPr>
          <a:lstStyle/>
          <a:p>
            <a:pPr marL="0" indent="0" algn="r">
              <a:buNone/>
            </a:pPr>
            <a:r>
              <a:rPr lang="en-US" sz="4800" kern="1200" dirty="0">
                <a:solidFill>
                  <a:schemeClr val="tx1"/>
                </a:solidFill>
                <a:latin typeface="+mn-lt"/>
                <a:ea typeface="+mn-ea"/>
                <a:cs typeface="+mn-cs"/>
              </a:rPr>
              <a:t>Qual o </a:t>
            </a:r>
            <a:r>
              <a:rPr lang="en-US" sz="4800" kern="1200" dirty="0" err="1">
                <a:solidFill>
                  <a:schemeClr val="tx1"/>
                </a:solidFill>
                <a:latin typeface="+mn-lt"/>
                <a:ea typeface="+mn-ea"/>
                <a:cs typeface="+mn-cs"/>
              </a:rPr>
              <a:t>papel</a:t>
            </a:r>
            <a:r>
              <a:rPr lang="en-US" sz="4800" kern="1200" dirty="0">
                <a:solidFill>
                  <a:schemeClr val="tx1"/>
                </a:solidFill>
                <a:latin typeface="+mn-lt"/>
                <a:ea typeface="+mn-ea"/>
                <a:cs typeface="+mn-cs"/>
              </a:rPr>
              <a:t> do </a:t>
            </a:r>
            <a:r>
              <a:rPr lang="en-US" sz="4800" kern="1200" dirty="0" err="1">
                <a:solidFill>
                  <a:schemeClr val="tx1"/>
                </a:solidFill>
                <a:latin typeface="+mn-lt"/>
                <a:ea typeface="+mn-ea"/>
                <a:cs typeface="+mn-cs"/>
              </a:rPr>
              <a:t>órgão</a:t>
            </a:r>
            <a:r>
              <a:rPr lang="en-US" sz="4800" kern="1200" dirty="0">
                <a:solidFill>
                  <a:schemeClr val="tx1"/>
                </a:solidFill>
                <a:latin typeface="+mn-lt"/>
                <a:ea typeface="+mn-ea"/>
                <a:cs typeface="+mn-cs"/>
              </a:rPr>
              <a:t> gestor </a:t>
            </a:r>
            <a:r>
              <a:rPr lang="en-US" sz="4800" kern="1200" dirty="0" err="1">
                <a:solidFill>
                  <a:schemeClr val="tx1"/>
                </a:solidFill>
                <a:latin typeface="+mn-lt"/>
                <a:ea typeface="+mn-ea"/>
                <a:cs typeface="+mn-cs"/>
              </a:rPr>
              <a:t>na</a:t>
            </a:r>
            <a:r>
              <a:rPr lang="en-US" sz="4800" kern="1200" dirty="0">
                <a:solidFill>
                  <a:schemeClr val="tx1"/>
                </a:solidFill>
                <a:latin typeface="+mn-lt"/>
                <a:ea typeface="+mn-ea"/>
                <a:cs typeface="+mn-cs"/>
              </a:rPr>
              <a:t> </a:t>
            </a:r>
            <a:r>
              <a:rPr lang="en-US" sz="4800" kern="1200" dirty="0" err="1">
                <a:solidFill>
                  <a:schemeClr val="tx1"/>
                </a:solidFill>
                <a:latin typeface="+mn-lt"/>
                <a:ea typeface="+mn-ea"/>
                <a:cs typeface="+mn-cs"/>
              </a:rPr>
              <a:t>oferta</a:t>
            </a:r>
            <a:r>
              <a:rPr lang="en-US" sz="4800" kern="1200" dirty="0">
                <a:solidFill>
                  <a:schemeClr val="tx1"/>
                </a:solidFill>
                <a:latin typeface="+mn-lt"/>
                <a:ea typeface="+mn-ea"/>
                <a:cs typeface="+mn-cs"/>
              </a:rPr>
              <a:t>? </a:t>
            </a:r>
          </a:p>
        </p:txBody>
      </p:sp>
    </p:spTree>
    <p:extLst>
      <p:ext uri="{BB962C8B-B14F-4D97-AF65-F5344CB8AC3E}">
        <p14:creationId xmlns:p14="http://schemas.microsoft.com/office/powerpoint/2010/main" val="2126832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D94C7926-7409-44A3-9FE2-72D00B921C55}"/>
              </a:ext>
            </a:extLst>
          </p:cNvPr>
          <p:cNvSpPr>
            <a:spLocks noGrp="1"/>
          </p:cNvSpPr>
          <p:nvPr>
            <p:ph type="title"/>
          </p:nvPr>
        </p:nvSpPr>
        <p:spPr>
          <a:xfrm>
            <a:off x="1383564" y="348865"/>
            <a:ext cx="9718111" cy="1576446"/>
          </a:xfrm>
        </p:spPr>
        <p:txBody>
          <a:bodyPr anchor="ctr">
            <a:normAutofit/>
          </a:bodyPr>
          <a:lstStyle/>
          <a:p>
            <a:r>
              <a:rPr lang="pt-BR" sz="4000" b="1">
                <a:solidFill>
                  <a:srgbClr val="FFFFFF"/>
                </a:solidFill>
              </a:rPr>
              <a:t>RESPONSABILIDADES DOS ENTES</a:t>
            </a:r>
          </a:p>
        </p:txBody>
      </p:sp>
      <p:graphicFrame>
        <p:nvGraphicFramePr>
          <p:cNvPr id="4" name="Espaço Reservado para Conteúdo 3">
            <a:extLst>
              <a:ext uri="{FF2B5EF4-FFF2-40B4-BE49-F238E27FC236}">
                <a16:creationId xmlns:a16="http://schemas.microsoft.com/office/drawing/2014/main" id="{2AB67200-5721-415D-B5D6-2F2A3556A816}"/>
              </a:ext>
            </a:extLst>
          </p:cNvPr>
          <p:cNvGraphicFramePr>
            <a:graphicFrameLocks noGrp="1"/>
          </p:cNvGraphicFramePr>
          <p:nvPr>
            <p:ph idx="1"/>
            <p:extLst>
              <p:ext uri="{D42A27DB-BD31-4B8C-83A1-F6EECF244321}">
                <p14:modId xmlns:p14="http://schemas.microsoft.com/office/powerpoint/2010/main" val="3253257554"/>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644400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19A166-7571-4003-A6B8-B62034C3E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09320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3C3E3BBF-CACB-4DD5-ADAC-315F6E81972B}"/>
              </a:ext>
            </a:extLst>
          </p:cNvPr>
          <p:cNvSpPr>
            <a:spLocks noGrp="1"/>
          </p:cNvSpPr>
          <p:nvPr>
            <p:ph type="title"/>
          </p:nvPr>
        </p:nvSpPr>
        <p:spPr>
          <a:xfrm>
            <a:off x="524741" y="620392"/>
            <a:ext cx="3808268" cy="5504688"/>
          </a:xfrm>
        </p:spPr>
        <p:txBody>
          <a:bodyPr>
            <a:normAutofit/>
          </a:bodyPr>
          <a:lstStyle/>
          <a:p>
            <a:r>
              <a:rPr lang="pt-BR" sz="6000">
                <a:solidFill>
                  <a:schemeClr val="bg1"/>
                </a:solidFill>
              </a:rPr>
              <a:t>Equipe técnica responsável</a:t>
            </a:r>
          </a:p>
        </p:txBody>
      </p:sp>
      <p:graphicFrame>
        <p:nvGraphicFramePr>
          <p:cNvPr id="5" name="Espaço Reservado para Conteúdo 2">
            <a:extLst>
              <a:ext uri="{FF2B5EF4-FFF2-40B4-BE49-F238E27FC236}">
                <a16:creationId xmlns:a16="http://schemas.microsoft.com/office/drawing/2014/main" id="{7FA5B68E-98FF-8561-B476-9F8FFB8C16B9}"/>
              </a:ext>
            </a:extLst>
          </p:cNvPr>
          <p:cNvGraphicFramePr>
            <a:graphicFrameLocks noGrp="1"/>
          </p:cNvGraphicFramePr>
          <p:nvPr>
            <p:ph idx="1"/>
            <p:extLst>
              <p:ext uri="{D42A27DB-BD31-4B8C-83A1-F6EECF244321}">
                <p14:modId xmlns:p14="http://schemas.microsoft.com/office/powerpoint/2010/main" val="3574829376"/>
              </p:ext>
            </p:extLst>
          </p:nvPr>
        </p:nvGraphicFramePr>
        <p:xfrm>
          <a:off x="5468389"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71322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6FF76B9-219D-4469-AF87-0236D2903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DB88BD78-87E1-424D-B479-C37D8E41B1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11" name="Freeform: Shape 10">
              <a:extLst>
                <a:ext uri="{FF2B5EF4-FFF2-40B4-BE49-F238E27FC236}">
                  <a16:creationId xmlns:a16="http://schemas.microsoft.com/office/drawing/2014/main" id="{C05EB894-9410-4B20-95E4-7A25101AB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6E38B6-B050-4340-8E8F-3A971DADC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633C5E46-DAC5-4661-9C87-22B08E2A5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m 2" descr="Texto&#10;&#10;Descrição gerada automaticamente">
            <a:extLst>
              <a:ext uri="{FF2B5EF4-FFF2-40B4-BE49-F238E27FC236}">
                <a16:creationId xmlns:a16="http://schemas.microsoft.com/office/drawing/2014/main" id="{94676181-1550-46DB-ADB4-A01107E9F687}"/>
              </a:ext>
            </a:extLst>
          </p:cNvPr>
          <p:cNvPicPr>
            <a:picLocks noChangeAspect="1"/>
          </p:cNvPicPr>
          <p:nvPr/>
        </p:nvPicPr>
        <p:blipFill rotWithShape="1">
          <a:blip r:embed="rId2">
            <a:extLst>
              <a:ext uri="{28A0092B-C50C-407E-A947-70E740481C1C}">
                <a14:useLocalDpi xmlns:a14="http://schemas.microsoft.com/office/drawing/2010/main" val="0"/>
              </a:ext>
            </a:extLst>
          </a:blip>
          <a:srcRect t="69128" b="21314"/>
          <a:stretch/>
        </p:blipFill>
        <p:spPr>
          <a:xfrm>
            <a:off x="643467" y="2156357"/>
            <a:ext cx="10905066" cy="1852936"/>
          </a:xfrm>
          <a:prstGeom prst="rect">
            <a:avLst/>
          </a:prstGeom>
          <a:ln>
            <a:noFill/>
          </a:ln>
        </p:spPr>
      </p:pic>
    </p:spTree>
    <p:extLst>
      <p:ext uri="{BB962C8B-B14F-4D97-AF65-F5344CB8AC3E}">
        <p14:creationId xmlns:p14="http://schemas.microsoft.com/office/powerpoint/2010/main" val="26943755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ECC1ED-A0A8-4F95-BE54-12A4DE1C9E65}"/>
              </a:ext>
            </a:extLst>
          </p:cNvPr>
          <p:cNvSpPr>
            <a:spLocks noGrp="1"/>
          </p:cNvSpPr>
          <p:nvPr>
            <p:ph type="title"/>
          </p:nvPr>
        </p:nvSpPr>
        <p:spPr>
          <a:xfrm>
            <a:off x="388495" y="125308"/>
            <a:ext cx="10515600" cy="1325563"/>
          </a:xfrm>
        </p:spPr>
        <p:txBody>
          <a:bodyPr/>
          <a:lstStyle/>
          <a:p>
            <a:r>
              <a:rPr lang="pt-BR" dirty="0"/>
              <a:t>O que não é Benefício Eventual?</a:t>
            </a:r>
          </a:p>
        </p:txBody>
      </p:sp>
      <p:graphicFrame>
        <p:nvGraphicFramePr>
          <p:cNvPr id="4" name="Espaço Reservado para Conteúdo 3">
            <a:extLst>
              <a:ext uri="{FF2B5EF4-FFF2-40B4-BE49-F238E27FC236}">
                <a16:creationId xmlns:a16="http://schemas.microsoft.com/office/drawing/2014/main" id="{0F56F87D-C438-4069-8D88-649AD6FC70FA}"/>
              </a:ext>
            </a:extLst>
          </p:cNvPr>
          <p:cNvGraphicFramePr>
            <a:graphicFrameLocks noGrp="1"/>
          </p:cNvGraphicFramePr>
          <p:nvPr>
            <p:ph idx="1"/>
          </p:nvPr>
        </p:nvGraphicFramePr>
        <p:xfrm>
          <a:off x="148653" y="1450871"/>
          <a:ext cx="11873458" cy="52647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92688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C79F68-8483-4B15-9DD1-6E35F835DE03}"/>
              </a:ext>
            </a:extLst>
          </p:cNvPr>
          <p:cNvSpPr>
            <a:spLocks noGrp="1"/>
          </p:cNvSpPr>
          <p:nvPr>
            <p:ph type="title"/>
          </p:nvPr>
        </p:nvSpPr>
        <p:spPr/>
        <p:txBody>
          <a:bodyPr>
            <a:normAutofit/>
          </a:bodyPr>
          <a:lstStyle/>
          <a:p>
            <a:pPr algn="ctr"/>
            <a:r>
              <a:rPr lang="pt-BR" sz="5400" b="1" dirty="0"/>
              <a:t>Benefícios Eventuais X Doações</a:t>
            </a:r>
          </a:p>
        </p:txBody>
      </p:sp>
      <p:graphicFrame>
        <p:nvGraphicFramePr>
          <p:cNvPr id="4" name="Espaço Reservado para Conteúdo 3">
            <a:extLst>
              <a:ext uri="{FF2B5EF4-FFF2-40B4-BE49-F238E27FC236}">
                <a16:creationId xmlns:a16="http://schemas.microsoft.com/office/drawing/2014/main" id="{0B366E2F-5193-4259-B7F2-043CA57E626B}"/>
              </a:ext>
            </a:extLst>
          </p:cNvPr>
          <p:cNvGraphicFramePr>
            <a:graphicFrameLocks noGrp="1"/>
          </p:cNvGraphicFramePr>
          <p:nvPr>
            <p:ph idx="1"/>
            <p:extLst>
              <p:ext uri="{D42A27DB-BD31-4B8C-83A1-F6EECF244321}">
                <p14:modId xmlns:p14="http://schemas.microsoft.com/office/powerpoint/2010/main" val="2734023911"/>
              </p:ext>
            </p:extLst>
          </p:nvPr>
        </p:nvGraphicFramePr>
        <p:xfrm>
          <a:off x="838199" y="1825625"/>
          <a:ext cx="10704443" cy="1831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Espaço Reservado para Conteúdo 3">
            <a:extLst>
              <a:ext uri="{FF2B5EF4-FFF2-40B4-BE49-F238E27FC236}">
                <a16:creationId xmlns:a16="http://schemas.microsoft.com/office/drawing/2014/main" id="{7E0F937B-EB25-470E-9259-2A21C4BF6B11}"/>
              </a:ext>
            </a:extLst>
          </p:cNvPr>
          <p:cNvGraphicFramePr>
            <a:graphicFrameLocks/>
          </p:cNvGraphicFramePr>
          <p:nvPr>
            <p:extLst>
              <p:ext uri="{D42A27DB-BD31-4B8C-83A1-F6EECF244321}">
                <p14:modId xmlns:p14="http://schemas.microsoft.com/office/powerpoint/2010/main" val="1470758450"/>
              </p:ext>
            </p:extLst>
          </p:nvPr>
        </p:nvGraphicFramePr>
        <p:xfrm>
          <a:off x="838198" y="4310408"/>
          <a:ext cx="10704443" cy="183197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08608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C79F68-8483-4B15-9DD1-6E35F835DE03}"/>
              </a:ext>
            </a:extLst>
          </p:cNvPr>
          <p:cNvSpPr>
            <a:spLocks noGrp="1"/>
          </p:cNvSpPr>
          <p:nvPr>
            <p:ph type="title"/>
          </p:nvPr>
        </p:nvSpPr>
        <p:spPr/>
        <p:txBody>
          <a:bodyPr>
            <a:normAutofit/>
          </a:bodyPr>
          <a:lstStyle/>
          <a:p>
            <a:pPr algn="ctr"/>
            <a:r>
              <a:rPr lang="pt-BR" sz="5400" b="1" dirty="0"/>
              <a:t>Benefícios Eventuais X Doações</a:t>
            </a:r>
          </a:p>
        </p:txBody>
      </p:sp>
      <p:graphicFrame>
        <p:nvGraphicFramePr>
          <p:cNvPr id="7" name="Diagrama 6">
            <a:extLst>
              <a:ext uri="{FF2B5EF4-FFF2-40B4-BE49-F238E27FC236}">
                <a16:creationId xmlns:a16="http://schemas.microsoft.com/office/drawing/2014/main" id="{E362A0D5-7DE8-4505-83CD-272DE8A1F771}"/>
              </a:ext>
            </a:extLst>
          </p:cNvPr>
          <p:cNvGraphicFramePr/>
          <p:nvPr>
            <p:extLst>
              <p:ext uri="{D42A27DB-BD31-4B8C-83A1-F6EECF244321}">
                <p14:modId xmlns:p14="http://schemas.microsoft.com/office/powerpoint/2010/main" val="3269643764"/>
              </p:ext>
            </p:extLst>
          </p:nvPr>
        </p:nvGraphicFramePr>
        <p:xfrm>
          <a:off x="1280826" y="1373873"/>
          <a:ext cx="9630348" cy="51190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858075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ço Reservado para Conteúdo 3">
            <a:extLst>
              <a:ext uri="{FF2B5EF4-FFF2-40B4-BE49-F238E27FC236}">
                <a16:creationId xmlns:a16="http://schemas.microsoft.com/office/drawing/2014/main" id="{2E603652-6DA2-4AB7-BF55-327B5DEDBBF5}"/>
              </a:ext>
            </a:extLst>
          </p:cNvPr>
          <p:cNvGraphicFramePr>
            <a:graphicFrameLocks noGrp="1"/>
          </p:cNvGraphicFramePr>
          <p:nvPr>
            <p:ph idx="1"/>
          </p:nvPr>
        </p:nvGraphicFramePr>
        <p:xfrm>
          <a:off x="1" y="284813"/>
          <a:ext cx="11512446" cy="63108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566362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2BE3FF50-3728-46EC-9B03-E6F90B22AB62}"/>
              </a:ext>
            </a:extLst>
          </p:cNvPr>
          <p:cNvSpPr>
            <a:spLocks noGrp="1"/>
          </p:cNvSpPr>
          <p:nvPr>
            <p:ph idx="1"/>
          </p:nvPr>
        </p:nvSpPr>
        <p:spPr>
          <a:xfrm>
            <a:off x="838200" y="419725"/>
            <a:ext cx="10515600" cy="5757238"/>
          </a:xfrm>
        </p:spPr>
        <p:txBody>
          <a:bodyPr/>
          <a:lstStyle/>
          <a:p>
            <a:pPr marL="0" indent="0" algn="just">
              <a:buNone/>
            </a:pPr>
            <a:r>
              <a:rPr lang="pt-BR" sz="3200" b="0" i="0" u="none" strike="noStrike" baseline="0" dirty="0">
                <a:solidFill>
                  <a:srgbClr val="000000"/>
                </a:solidFill>
                <a:latin typeface="Times New Roman" panose="02020603050405020304" pitchFamily="18" charset="0"/>
              </a:rPr>
              <a:t>“Ao Estado caberia o papel ímpar de assegurar condições para que a sociedade e a família acolham a criança, preservando e/ou fomentando os laços familiares e sociais que se alteram em face das mudanças trazidas a partir do nascimento de um bebê. Compreendido enquanto um direito social, o auxílio-natalidade tem o sentido de proteger e assegurar o suporte necessário neste momento para a mulher, os pais, a família e, claro, no cuidado necessário e indispensável ao recém-nascido. Esta segurança afirma a condição de cidadania e reconhece que o nascimento, por um lado, requer cuidado e proteção, por outro, significa um novo dever familiar.”</a:t>
            </a:r>
          </a:p>
          <a:p>
            <a:pPr marL="0" indent="0" algn="r">
              <a:buNone/>
            </a:pPr>
            <a:r>
              <a:rPr lang="pt-BR" sz="1800" b="0" i="0" u="none" strike="noStrike" baseline="0" dirty="0">
                <a:solidFill>
                  <a:srgbClr val="E16C08"/>
                </a:solidFill>
                <a:latin typeface="Calibri" panose="020F0502020204030204" pitchFamily="34" charset="0"/>
              </a:rPr>
              <a:t>				</a:t>
            </a:r>
            <a:r>
              <a:rPr lang="pt-BR" sz="2400" b="0" i="0" u="none" strike="noStrike" baseline="0" dirty="0" err="1">
                <a:solidFill>
                  <a:srgbClr val="E16C08"/>
                </a:solidFill>
              </a:rPr>
              <a:t>Bovolenta</a:t>
            </a:r>
            <a:r>
              <a:rPr lang="pt-BR" sz="2400" b="0" i="0" u="none" strike="noStrike" baseline="0" dirty="0">
                <a:solidFill>
                  <a:srgbClr val="E16C08"/>
                </a:solidFill>
              </a:rPr>
              <a:t> </a:t>
            </a:r>
            <a:r>
              <a:rPr lang="pt-BR" sz="2400" dirty="0">
                <a:solidFill>
                  <a:srgbClr val="000000"/>
                </a:solidFill>
              </a:rPr>
              <a:t>, Gilse Aparecida, </a:t>
            </a:r>
            <a:r>
              <a:rPr lang="pt-BR" sz="2400" b="1" i="0" u="none" strike="noStrike" baseline="0" dirty="0">
                <a:solidFill>
                  <a:srgbClr val="000000"/>
                </a:solidFill>
              </a:rPr>
              <a:t>Modalidades de benefício eventual da Lei Orgânica da Assistência Social: notas críticas </a:t>
            </a:r>
            <a:endParaRPr lang="pt-BR" sz="2400" b="0" i="0" u="none" strike="noStrike" baseline="0" dirty="0">
              <a:solidFill>
                <a:srgbClr val="000000"/>
              </a:solidFill>
            </a:endParaRPr>
          </a:p>
          <a:p>
            <a:pPr marL="0" indent="0">
              <a:buNone/>
            </a:pPr>
            <a:endParaRPr lang="pt-BR" dirty="0"/>
          </a:p>
        </p:txBody>
      </p:sp>
    </p:spTree>
    <p:extLst>
      <p:ext uri="{BB962C8B-B14F-4D97-AF65-F5344CB8AC3E}">
        <p14:creationId xmlns:p14="http://schemas.microsoft.com/office/powerpoint/2010/main" val="21014782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ítulo 1">
            <a:extLst>
              <a:ext uri="{FF2B5EF4-FFF2-40B4-BE49-F238E27FC236}">
                <a16:creationId xmlns:a16="http://schemas.microsoft.com/office/drawing/2014/main" id="{8DAF6740-4CD2-40A0-8854-703252BD698A}"/>
              </a:ext>
            </a:extLst>
          </p:cNvPr>
          <p:cNvSpPr>
            <a:spLocks noGrp="1"/>
          </p:cNvSpPr>
          <p:nvPr>
            <p:ph type="title"/>
          </p:nvPr>
        </p:nvSpPr>
        <p:spPr>
          <a:xfrm>
            <a:off x="958506" y="800392"/>
            <a:ext cx="10264697" cy="1212102"/>
          </a:xfrm>
        </p:spPr>
        <p:txBody>
          <a:bodyPr>
            <a:normAutofit/>
          </a:bodyPr>
          <a:lstStyle/>
          <a:p>
            <a:r>
              <a:rPr lang="pt-BR" sz="4000" b="1">
                <a:solidFill>
                  <a:srgbClr val="FFFFFF"/>
                </a:solidFill>
              </a:rPr>
              <a:t>Auxílio Natalidade</a:t>
            </a:r>
          </a:p>
        </p:txBody>
      </p:sp>
      <p:sp>
        <p:nvSpPr>
          <p:cNvPr id="3" name="Espaço Reservado para Conteúdo 2">
            <a:extLst>
              <a:ext uri="{FF2B5EF4-FFF2-40B4-BE49-F238E27FC236}">
                <a16:creationId xmlns:a16="http://schemas.microsoft.com/office/drawing/2014/main" id="{89947E84-44C0-4789-A607-FAB42AA95440}"/>
              </a:ext>
            </a:extLst>
          </p:cNvPr>
          <p:cNvSpPr>
            <a:spLocks noGrp="1"/>
          </p:cNvSpPr>
          <p:nvPr>
            <p:ph idx="1"/>
          </p:nvPr>
        </p:nvSpPr>
        <p:spPr>
          <a:xfrm>
            <a:off x="1367624" y="2490436"/>
            <a:ext cx="9708995" cy="3567173"/>
          </a:xfrm>
        </p:spPr>
        <p:txBody>
          <a:bodyPr anchor="ctr">
            <a:normAutofit/>
          </a:bodyPr>
          <a:lstStyle/>
          <a:p>
            <a:r>
              <a:rPr lang="pt-BR" sz="2400"/>
              <a:t>Evitar e superar vulnerabilidades sociais vividas pela mãe e pela família na situação de nascimento ou da morte da mãe...</a:t>
            </a:r>
          </a:p>
          <a:p>
            <a:r>
              <a:rPr lang="pt-BR" sz="2400"/>
              <a:t>Não envolve apenas um kit enxoval</a:t>
            </a:r>
          </a:p>
          <a:p>
            <a:pPr lvl="1"/>
            <a:r>
              <a:rPr lang="pt-BR" dirty="0"/>
              <a:t>Quais itens posso ter nesse kit?</a:t>
            </a:r>
            <a:endParaRPr lang="pt-BR"/>
          </a:p>
          <a:p>
            <a:pPr lvl="1"/>
            <a:r>
              <a:rPr lang="pt-BR" dirty="0"/>
              <a:t>O que não posso ter?</a:t>
            </a:r>
            <a:endParaRPr lang="pt-BR"/>
          </a:p>
          <a:p>
            <a:pPr lvl="1"/>
            <a:r>
              <a:rPr lang="pt-BR" dirty="0"/>
              <a:t>Intersetorialidade</a:t>
            </a:r>
            <a:endParaRPr lang="pt-BR"/>
          </a:p>
          <a:p>
            <a:pPr lvl="1"/>
            <a:r>
              <a:rPr lang="pt-BR" dirty="0"/>
              <a:t>Rapidez na concessão e sem condicionantes</a:t>
            </a:r>
            <a:endParaRPr lang="pt-BR"/>
          </a:p>
          <a:p>
            <a:r>
              <a:rPr lang="pt-BR" sz="2400"/>
              <a:t>Temos que visualizar de maneira mais ampliada a necessidade da família;</a:t>
            </a:r>
          </a:p>
          <a:p>
            <a:pPr marL="0" indent="0">
              <a:buNone/>
            </a:pPr>
            <a:endParaRPr lang="pt-BR" sz="2400"/>
          </a:p>
        </p:txBody>
      </p:sp>
      <p:sp>
        <p:nvSpPr>
          <p:cNvPr id="4" name="CaixaDeTexto 3">
            <a:extLst>
              <a:ext uri="{FF2B5EF4-FFF2-40B4-BE49-F238E27FC236}">
                <a16:creationId xmlns:a16="http://schemas.microsoft.com/office/drawing/2014/main" id="{D8C40554-3972-4384-AFD7-E7B0C7D2A57B}"/>
              </a:ext>
            </a:extLst>
          </p:cNvPr>
          <p:cNvSpPr txBox="1"/>
          <p:nvPr/>
        </p:nvSpPr>
        <p:spPr>
          <a:xfrm>
            <a:off x="1236356" y="3117851"/>
            <a:ext cx="9708995" cy="2585323"/>
          </a:xfrm>
          <a:prstGeom prst="rect">
            <a:avLst/>
          </a:prstGeom>
          <a:solidFill>
            <a:srgbClr val="FFF2CC"/>
          </a:solidFill>
        </p:spPr>
        <p:txBody>
          <a:bodyPr wrap="square" rtlCol="0">
            <a:spAutoFit/>
          </a:bodyPr>
          <a:lstStyle/>
          <a:p>
            <a:r>
              <a:rPr lang="pt-BR" sz="4800" b="0" i="0" u="none" strike="noStrike" baseline="0" dirty="0">
                <a:solidFill>
                  <a:srgbClr val="000000"/>
                </a:solidFill>
                <a:latin typeface="Times New Roman" panose="02020603050405020304" pitchFamily="18" charset="0"/>
              </a:rPr>
              <a:t>(...) A figura do “enxovalzinho do bebê”, quando existente, por vezes, resume a oferta dispensada(...) </a:t>
            </a:r>
            <a:r>
              <a:rPr lang="pt-BR" b="0" i="1" u="none" strike="noStrike" baseline="0" dirty="0" err="1">
                <a:solidFill>
                  <a:srgbClr val="E16C08"/>
                </a:solidFill>
              </a:rPr>
              <a:t>Bovolenta</a:t>
            </a:r>
            <a:r>
              <a:rPr lang="pt-BR" b="0" i="1" u="none" strike="noStrike" baseline="0" dirty="0">
                <a:solidFill>
                  <a:srgbClr val="E16C08"/>
                </a:solidFill>
              </a:rPr>
              <a:t> </a:t>
            </a:r>
            <a:r>
              <a:rPr lang="pt-BR" i="1" dirty="0">
                <a:solidFill>
                  <a:srgbClr val="000000"/>
                </a:solidFill>
              </a:rPr>
              <a:t>, Gilse Aparecida, </a:t>
            </a:r>
            <a:r>
              <a:rPr lang="pt-BR" b="1" i="1" u="none" strike="noStrike" baseline="0" dirty="0">
                <a:solidFill>
                  <a:srgbClr val="000000"/>
                </a:solidFill>
              </a:rPr>
              <a:t>Modalidades de benefício eventual da Lei Orgânica da Assistência Social: notas críticas </a:t>
            </a:r>
            <a:endParaRPr lang="pt-BR" i="1" dirty="0"/>
          </a:p>
        </p:txBody>
      </p:sp>
    </p:spTree>
    <p:extLst>
      <p:ext uri="{BB962C8B-B14F-4D97-AF65-F5344CB8AC3E}">
        <p14:creationId xmlns:p14="http://schemas.microsoft.com/office/powerpoint/2010/main" val="145545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randombar(horizontal)">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xit" presetSubtype="32" fill="hold" grpId="1" nodeType="clickEffect">
                                  <p:stCondLst>
                                    <p:cond delay="0"/>
                                  </p:stCondLst>
                                  <p:childTnLst>
                                    <p:animEffect transition="out" filter="box(out)">
                                      <p:cBhvr>
                                        <p:cTn id="38" dur="2000"/>
                                        <p:tgtEl>
                                          <p:spTgt spid="4"/>
                                        </p:tgtEl>
                                      </p:cBhvr>
                                    </p:animEffect>
                                    <p:set>
                                      <p:cBhvr>
                                        <p:cTn id="39"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4"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DAF6740-4CD2-40A0-8854-703252BD698A}"/>
              </a:ext>
            </a:extLst>
          </p:cNvPr>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b="1" kern="1200">
                <a:solidFill>
                  <a:srgbClr val="FFFFFF"/>
                </a:solidFill>
                <a:latin typeface="+mj-lt"/>
                <a:ea typeface="+mj-ea"/>
                <a:cs typeface="+mj-cs"/>
              </a:rPr>
              <a:t>Auxílio Natalidade</a:t>
            </a:r>
          </a:p>
        </p:txBody>
      </p:sp>
      <p:sp>
        <p:nvSpPr>
          <p:cNvPr id="4" name="CaixaDeTexto 3">
            <a:extLst>
              <a:ext uri="{FF2B5EF4-FFF2-40B4-BE49-F238E27FC236}">
                <a16:creationId xmlns:a16="http://schemas.microsoft.com/office/drawing/2014/main" id="{AF2BB043-03C8-4BF3-A564-0C723E6B6844}"/>
              </a:ext>
            </a:extLst>
          </p:cNvPr>
          <p:cNvSpPr txBox="1"/>
          <p:nvPr/>
        </p:nvSpPr>
        <p:spPr>
          <a:xfrm>
            <a:off x="4810259" y="649480"/>
            <a:ext cx="6555347" cy="5546047"/>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endParaRPr lang="en-US" sz="3600" i="0" u="none" strike="noStrike" baseline="0" dirty="0"/>
          </a:p>
          <a:p>
            <a:pPr>
              <a:lnSpc>
                <a:spcPct val="90000"/>
              </a:lnSpc>
              <a:spcAft>
                <a:spcPts val="600"/>
              </a:spcAft>
            </a:pPr>
            <a:r>
              <a:rPr lang="en-US" sz="3600" i="0" u="none" strike="noStrike" baseline="0" dirty="0"/>
              <a:t>O </a:t>
            </a:r>
            <a:r>
              <a:rPr lang="en-US" sz="3600" i="0" u="none" strike="noStrike" baseline="0" dirty="0" err="1"/>
              <a:t>auxílio</a:t>
            </a:r>
            <a:r>
              <a:rPr lang="en-US" sz="3600" i="0" u="none" strike="noStrike" baseline="0" dirty="0"/>
              <a:t> </a:t>
            </a:r>
            <a:r>
              <a:rPr lang="en-US" sz="3600" i="0" u="none" strike="noStrike" baseline="0" dirty="0" err="1"/>
              <a:t>por</a:t>
            </a:r>
            <a:r>
              <a:rPr lang="en-US" sz="3600" i="0" u="none" strike="noStrike" baseline="0" dirty="0"/>
              <a:t> </a:t>
            </a:r>
            <a:r>
              <a:rPr lang="en-US" sz="3600" i="0" u="none" strike="noStrike" baseline="0" dirty="0" err="1"/>
              <a:t>natalidade</a:t>
            </a:r>
            <a:r>
              <a:rPr lang="en-US" sz="3600" i="0" u="none" strike="noStrike" baseline="0" dirty="0"/>
              <a:t> </a:t>
            </a:r>
            <a:r>
              <a:rPr lang="en-US" sz="3600" i="0" u="none" strike="noStrike" baseline="0" dirty="0" err="1"/>
              <a:t>atenderá</a:t>
            </a:r>
            <a:r>
              <a:rPr lang="en-US" sz="3600" i="0" u="none" strike="noStrike" baseline="0" dirty="0"/>
              <a:t>, </a:t>
            </a:r>
            <a:r>
              <a:rPr lang="en-US" sz="3600" i="0" u="none" strike="noStrike" baseline="0" dirty="0" err="1"/>
              <a:t>preferencialmente</a:t>
            </a:r>
            <a:r>
              <a:rPr lang="en-US" sz="3600" i="0" u="none" strike="noStrike" baseline="0" dirty="0"/>
              <a:t>, </a:t>
            </a:r>
            <a:r>
              <a:rPr lang="en-US" sz="3600" i="0" u="none" strike="noStrike" baseline="0" dirty="0" err="1"/>
              <a:t>aos</a:t>
            </a:r>
            <a:r>
              <a:rPr lang="en-US" sz="3600" i="0" u="none" strike="noStrike" baseline="0" dirty="0"/>
              <a:t> </a:t>
            </a:r>
            <a:r>
              <a:rPr lang="en-US" sz="3600" i="0" u="none" strike="noStrike" baseline="0" dirty="0" err="1"/>
              <a:t>seguintes</a:t>
            </a:r>
            <a:r>
              <a:rPr lang="en-US" sz="3600" i="0" u="none" strike="noStrike" baseline="0" dirty="0"/>
              <a:t> </a:t>
            </a:r>
            <a:r>
              <a:rPr lang="en-US" sz="3600" i="0" u="none" strike="noStrike" baseline="0" dirty="0" err="1"/>
              <a:t>aspectos</a:t>
            </a:r>
            <a:r>
              <a:rPr lang="en-US" sz="3600" i="0" u="none" strike="noStrike" baseline="0" dirty="0"/>
              <a:t>: </a:t>
            </a:r>
          </a:p>
          <a:p>
            <a:pPr>
              <a:lnSpc>
                <a:spcPct val="90000"/>
              </a:lnSpc>
              <a:spcAft>
                <a:spcPts val="600"/>
              </a:spcAft>
            </a:pPr>
            <a:r>
              <a:rPr lang="en-US" sz="3600" i="0" u="none" strike="noStrike" baseline="0" dirty="0"/>
              <a:t>I - </a:t>
            </a:r>
            <a:r>
              <a:rPr lang="en-US" sz="3600" i="0" u="none" strike="noStrike" baseline="0" dirty="0" err="1"/>
              <a:t>necessidades</a:t>
            </a:r>
            <a:r>
              <a:rPr lang="en-US" sz="3600" i="0" u="none" strike="noStrike" baseline="0" dirty="0"/>
              <a:t> do </a:t>
            </a:r>
            <a:r>
              <a:rPr lang="en-US" sz="3600" i="0" u="none" strike="noStrike" baseline="0" dirty="0" err="1"/>
              <a:t>nascituro</a:t>
            </a:r>
            <a:r>
              <a:rPr lang="en-US" sz="3600" i="0" u="none" strike="noStrike" baseline="0" dirty="0"/>
              <a:t>; </a:t>
            </a:r>
          </a:p>
          <a:p>
            <a:pPr>
              <a:lnSpc>
                <a:spcPct val="90000"/>
              </a:lnSpc>
              <a:spcAft>
                <a:spcPts val="600"/>
              </a:spcAft>
            </a:pPr>
            <a:r>
              <a:rPr lang="en-US" sz="3600" i="0" u="none" strike="noStrike" baseline="0" dirty="0"/>
              <a:t>II - </a:t>
            </a:r>
            <a:r>
              <a:rPr lang="en-US" sz="3600" i="0" u="none" strike="noStrike" baseline="0" dirty="0" err="1"/>
              <a:t>apoio</a:t>
            </a:r>
            <a:r>
              <a:rPr lang="en-US" sz="3600" i="0" u="none" strike="noStrike" baseline="0" dirty="0"/>
              <a:t> à </a:t>
            </a:r>
            <a:r>
              <a:rPr lang="en-US" sz="3600" i="0" u="none" strike="noStrike" baseline="0" dirty="0" err="1"/>
              <a:t>mãe</a:t>
            </a:r>
            <a:r>
              <a:rPr lang="en-US" sz="3600" i="0" u="none" strike="noStrike" baseline="0" dirty="0"/>
              <a:t> </a:t>
            </a:r>
            <a:r>
              <a:rPr lang="en-US" sz="3600" i="0" u="none" strike="noStrike" baseline="0" dirty="0" err="1"/>
              <a:t>nos</a:t>
            </a:r>
            <a:r>
              <a:rPr lang="en-US" sz="3600" i="0" u="none" strike="noStrike" baseline="0" dirty="0"/>
              <a:t> </a:t>
            </a:r>
            <a:r>
              <a:rPr lang="en-US" sz="3600" i="0" u="none" strike="noStrike" baseline="0" dirty="0" err="1"/>
              <a:t>casos</a:t>
            </a:r>
            <a:r>
              <a:rPr lang="en-US" sz="3600" i="0" u="none" strike="noStrike" baseline="0" dirty="0"/>
              <a:t> de </a:t>
            </a:r>
            <a:r>
              <a:rPr lang="en-US" sz="3600" i="0" u="none" strike="noStrike" baseline="0" dirty="0" err="1"/>
              <a:t>natimorto</a:t>
            </a:r>
            <a:r>
              <a:rPr lang="en-US" sz="3600" i="0" u="none" strike="noStrike" baseline="0" dirty="0"/>
              <a:t> e </a:t>
            </a:r>
            <a:r>
              <a:rPr lang="en-US" sz="3600" i="0" u="none" strike="noStrike" baseline="0" dirty="0" err="1"/>
              <a:t>morte</a:t>
            </a:r>
            <a:r>
              <a:rPr lang="en-US" sz="3600" i="0" u="none" strike="noStrike" baseline="0" dirty="0"/>
              <a:t> do </a:t>
            </a:r>
            <a:r>
              <a:rPr lang="en-US" sz="3600" i="0" u="none" strike="noStrike" baseline="0" dirty="0" err="1"/>
              <a:t>recém-nascido</a:t>
            </a:r>
            <a:r>
              <a:rPr lang="en-US" sz="3600" i="0" u="none" strike="noStrike" baseline="0" dirty="0"/>
              <a:t>; e </a:t>
            </a:r>
          </a:p>
          <a:p>
            <a:pPr>
              <a:lnSpc>
                <a:spcPct val="90000"/>
              </a:lnSpc>
              <a:spcAft>
                <a:spcPts val="600"/>
              </a:spcAft>
            </a:pPr>
            <a:r>
              <a:rPr lang="en-US" sz="3600" i="0" u="none" strike="noStrike" baseline="0" dirty="0"/>
              <a:t>III - </a:t>
            </a:r>
            <a:r>
              <a:rPr lang="en-US" sz="3600" i="0" u="none" strike="noStrike" baseline="0" dirty="0" err="1"/>
              <a:t>apoio</a:t>
            </a:r>
            <a:r>
              <a:rPr lang="en-US" sz="3600" i="0" u="none" strike="noStrike" baseline="0" dirty="0"/>
              <a:t> à </a:t>
            </a:r>
            <a:r>
              <a:rPr lang="en-US" sz="3600" i="0" u="none" strike="noStrike" baseline="0" dirty="0" err="1"/>
              <a:t>família</a:t>
            </a:r>
            <a:r>
              <a:rPr lang="en-US" sz="3600" i="0" u="none" strike="noStrike" baseline="0" dirty="0"/>
              <a:t> no </a:t>
            </a:r>
            <a:r>
              <a:rPr lang="en-US" sz="3600" i="0" u="none" strike="noStrike" baseline="0" dirty="0" err="1"/>
              <a:t>caso</a:t>
            </a:r>
            <a:r>
              <a:rPr lang="en-US" sz="3600" i="0" u="none" strike="noStrike" baseline="0" dirty="0"/>
              <a:t> de </a:t>
            </a:r>
            <a:r>
              <a:rPr lang="en-US" sz="3600" i="0" u="none" strike="noStrike" baseline="0" dirty="0" err="1"/>
              <a:t>morte</a:t>
            </a:r>
            <a:r>
              <a:rPr lang="en-US" sz="3600" i="0" u="none" strike="noStrike" baseline="0" dirty="0"/>
              <a:t> da </a:t>
            </a:r>
            <a:r>
              <a:rPr lang="en-US" sz="3600" i="0" u="none" strike="noStrike" baseline="0" dirty="0" err="1"/>
              <a:t>mãe</a:t>
            </a:r>
            <a:r>
              <a:rPr lang="en-US" sz="3600" i="0" u="none" strike="noStrike" baseline="0" dirty="0"/>
              <a:t>. </a:t>
            </a:r>
            <a:endParaRPr lang="en-US" sz="3600" dirty="0"/>
          </a:p>
        </p:txBody>
      </p:sp>
    </p:spTree>
    <p:extLst>
      <p:ext uri="{BB962C8B-B14F-4D97-AF65-F5344CB8AC3E}">
        <p14:creationId xmlns:p14="http://schemas.microsoft.com/office/powerpoint/2010/main" val="3856496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ítulo 1">
            <a:extLst>
              <a:ext uri="{FF2B5EF4-FFF2-40B4-BE49-F238E27FC236}">
                <a16:creationId xmlns:a16="http://schemas.microsoft.com/office/drawing/2014/main" id="{8DAF6740-4CD2-40A0-8854-703252BD698A}"/>
              </a:ext>
            </a:extLst>
          </p:cNvPr>
          <p:cNvSpPr>
            <a:spLocks noGrp="1"/>
          </p:cNvSpPr>
          <p:nvPr>
            <p:ph type="title"/>
          </p:nvPr>
        </p:nvSpPr>
        <p:spPr>
          <a:xfrm>
            <a:off x="838200" y="669925"/>
            <a:ext cx="4508946" cy="1325563"/>
          </a:xfrm>
        </p:spPr>
        <p:txBody>
          <a:bodyPr anchor="b">
            <a:normAutofit/>
          </a:bodyPr>
          <a:lstStyle/>
          <a:p>
            <a:pPr algn="r"/>
            <a:r>
              <a:rPr lang="pt-BR" b="1">
                <a:solidFill>
                  <a:schemeClr val="bg1"/>
                </a:solidFill>
              </a:rPr>
              <a:t>Auxílio por morte</a:t>
            </a:r>
          </a:p>
        </p:txBody>
      </p:sp>
      <p:cxnSp>
        <p:nvCxnSpPr>
          <p:cNvPr id="10" name="Straight Connector 9">
            <a:extLst>
              <a:ext uri="{FF2B5EF4-FFF2-40B4-BE49-F238E27FC236}">
                <a16:creationId xmlns:a16="http://schemas.microsoft.com/office/drawing/2014/main" id="{EE504C98-6397-41C1-A8D8-2D9C4ED307E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26210" y="2026340"/>
            <a:ext cx="522093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Espaço Reservado para Conteúdo 2">
            <a:extLst>
              <a:ext uri="{FF2B5EF4-FFF2-40B4-BE49-F238E27FC236}">
                <a16:creationId xmlns:a16="http://schemas.microsoft.com/office/drawing/2014/main" id="{89947E84-44C0-4789-A607-FAB42AA95440}"/>
              </a:ext>
            </a:extLst>
          </p:cNvPr>
          <p:cNvSpPr>
            <a:spLocks noGrp="1"/>
          </p:cNvSpPr>
          <p:nvPr>
            <p:ph idx="1"/>
          </p:nvPr>
        </p:nvSpPr>
        <p:spPr>
          <a:xfrm>
            <a:off x="1392667" y="2398957"/>
            <a:ext cx="9406666" cy="3526144"/>
          </a:xfrm>
        </p:spPr>
        <p:txBody>
          <a:bodyPr>
            <a:normAutofit/>
          </a:bodyPr>
          <a:lstStyle/>
          <a:p>
            <a:r>
              <a:rPr lang="pt-BR" sz="4400" dirty="0">
                <a:solidFill>
                  <a:schemeClr val="bg1"/>
                </a:solidFill>
              </a:rPr>
              <a:t>Concessão em itens (licitação prévia) ou pecúnia;</a:t>
            </a:r>
          </a:p>
          <a:p>
            <a:r>
              <a:rPr lang="pt-BR" sz="4400" dirty="0">
                <a:solidFill>
                  <a:schemeClr val="bg1"/>
                </a:solidFill>
              </a:rPr>
              <a:t>Ressarcimento de despesas;</a:t>
            </a:r>
          </a:p>
          <a:p>
            <a:r>
              <a:rPr lang="pt-BR" sz="4400" dirty="0">
                <a:solidFill>
                  <a:schemeClr val="bg1"/>
                </a:solidFill>
              </a:rPr>
              <a:t>Cuidados para legalidade na concessão</a:t>
            </a:r>
          </a:p>
        </p:txBody>
      </p:sp>
      <p:sp>
        <p:nvSpPr>
          <p:cNvPr id="12" name="Rectangle 11">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1688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ítulo 1">
            <a:extLst>
              <a:ext uri="{FF2B5EF4-FFF2-40B4-BE49-F238E27FC236}">
                <a16:creationId xmlns:a16="http://schemas.microsoft.com/office/drawing/2014/main" id="{8DAF6740-4CD2-40A0-8854-703252BD698A}"/>
              </a:ext>
            </a:extLst>
          </p:cNvPr>
          <p:cNvSpPr>
            <a:spLocks noGrp="1"/>
          </p:cNvSpPr>
          <p:nvPr>
            <p:ph type="title"/>
          </p:nvPr>
        </p:nvSpPr>
        <p:spPr>
          <a:xfrm>
            <a:off x="838200" y="669925"/>
            <a:ext cx="4508946" cy="1325563"/>
          </a:xfrm>
        </p:spPr>
        <p:txBody>
          <a:bodyPr vert="horz" lIns="91440" tIns="45720" rIns="91440" bIns="45720" rtlCol="0" anchor="b">
            <a:normAutofit/>
          </a:bodyPr>
          <a:lstStyle/>
          <a:p>
            <a:pPr algn="r"/>
            <a:r>
              <a:rPr lang="en-US" b="1" kern="1200">
                <a:solidFill>
                  <a:schemeClr val="bg1"/>
                </a:solidFill>
                <a:latin typeface="+mj-lt"/>
                <a:ea typeface="+mj-ea"/>
                <a:cs typeface="+mj-cs"/>
              </a:rPr>
              <a:t>Auxílio por morte</a:t>
            </a:r>
          </a:p>
        </p:txBody>
      </p:sp>
      <p:cxnSp>
        <p:nvCxnSpPr>
          <p:cNvPr id="11" name="Straight Connector 10">
            <a:extLst>
              <a:ext uri="{FF2B5EF4-FFF2-40B4-BE49-F238E27FC236}">
                <a16:creationId xmlns:a16="http://schemas.microsoft.com/office/drawing/2014/main" id="{EE504C98-6397-41C1-A8D8-2D9C4ED307E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26210" y="2026340"/>
            <a:ext cx="522093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CaixaDeTexto 3">
            <a:extLst>
              <a:ext uri="{FF2B5EF4-FFF2-40B4-BE49-F238E27FC236}">
                <a16:creationId xmlns:a16="http://schemas.microsoft.com/office/drawing/2014/main" id="{AF2BB043-03C8-4BF3-A564-0C723E6B6844}"/>
              </a:ext>
            </a:extLst>
          </p:cNvPr>
          <p:cNvSpPr txBox="1"/>
          <p:nvPr/>
        </p:nvSpPr>
        <p:spPr>
          <a:xfrm>
            <a:off x="604910" y="2398957"/>
            <a:ext cx="10663311" cy="4094608"/>
          </a:xfrm>
          <a:prstGeom prst="rect">
            <a:avLst/>
          </a:prstGeom>
        </p:spPr>
        <p:txBody>
          <a:bodyPr vert="horz" lIns="91440" tIns="45720" rIns="91440" bIns="45720" rtlCol="0">
            <a:noAutofit/>
          </a:bodyPr>
          <a:lstStyle/>
          <a:p>
            <a:pPr algn="just">
              <a:lnSpc>
                <a:spcPct val="90000"/>
              </a:lnSpc>
              <a:spcAft>
                <a:spcPts val="600"/>
              </a:spcAft>
            </a:pPr>
            <a:r>
              <a:rPr lang="en-US" sz="3200" b="1" dirty="0">
                <a:solidFill>
                  <a:schemeClr val="bg1"/>
                </a:solidFill>
              </a:rPr>
              <a:t>O </a:t>
            </a:r>
            <a:r>
              <a:rPr lang="en-US" sz="3200" b="1" dirty="0" err="1">
                <a:solidFill>
                  <a:schemeClr val="bg1"/>
                </a:solidFill>
              </a:rPr>
              <a:t>auxílio</a:t>
            </a:r>
            <a:r>
              <a:rPr lang="en-US" sz="3200" b="1" dirty="0">
                <a:solidFill>
                  <a:schemeClr val="bg1"/>
                </a:solidFill>
              </a:rPr>
              <a:t> </a:t>
            </a:r>
            <a:r>
              <a:rPr lang="en-US" sz="3200" b="1" dirty="0" err="1">
                <a:solidFill>
                  <a:schemeClr val="bg1"/>
                </a:solidFill>
              </a:rPr>
              <a:t>por</a:t>
            </a:r>
            <a:r>
              <a:rPr lang="en-US" sz="3200" b="1" dirty="0">
                <a:solidFill>
                  <a:schemeClr val="bg1"/>
                </a:solidFill>
              </a:rPr>
              <a:t> </a:t>
            </a:r>
            <a:r>
              <a:rPr lang="en-US" sz="3200" b="1" dirty="0" err="1">
                <a:solidFill>
                  <a:schemeClr val="bg1"/>
                </a:solidFill>
              </a:rPr>
              <a:t>morte</a:t>
            </a:r>
            <a:r>
              <a:rPr lang="en-US" sz="3200" b="1" dirty="0">
                <a:solidFill>
                  <a:schemeClr val="bg1"/>
                </a:solidFill>
              </a:rPr>
              <a:t> </a:t>
            </a:r>
            <a:r>
              <a:rPr lang="en-US" sz="3200" b="1" dirty="0" err="1">
                <a:solidFill>
                  <a:schemeClr val="bg1"/>
                </a:solidFill>
              </a:rPr>
              <a:t>atenderá</a:t>
            </a:r>
            <a:r>
              <a:rPr lang="en-US" sz="3200" b="1" dirty="0">
                <a:solidFill>
                  <a:schemeClr val="bg1"/>
                </a:solidFill>
              </a:rPr>
              <a:t>, </a:t>
            </a:r>
            <a:r>
              <a:rPr lang="en-US" sz="3200" b="1" dirty="0" err="1">
                <a:solidFill>
                  <a:schemeClr val="bg1"/>
                </a:solidFill>
              </a:rPr>
              <a:t>prioritariamente</a:t>
            </a:r>
            <a:r>
              <a:rPr lang="en-US" sz="3200" b="1" dirty="0">
                <a:solidFill>
                  <a:schemeClr val="bg1"/>
                </a:solidFill>
              </a:rPr>
              <a:t>: </a:t>
            </a:r>
          </a:p>
          <a:p>
            <a:pPr algn="just">
              <a:lnSpc>
                <a:spcPct val="90000"/>
              </a:lnSpc>
              <a:spcAft>
                <a:spcPts val="600"/>
              </a:spcAft>
            </a:pPr>
            <a:endParaRPr lang="en-US" sz="3200" b="1" dirty="0">
              <a:solidFill>
                <a:schemeClr val="bg1"/>
              </a:solidFill>
            </a:endParaRPr>
          </a:p>
          <a:p>
            <a:pPr algn="just">
              <a:lnSpc>
                <a:spcPct val="90000"/>
              </a:lnSpc>
              <a:spcAft>
                <a:spcPts val="600"/>
              </a:spcAft>
            </a:pPr>
            <a:r>
              <a:rPr lang="en-US" sz="3200" b="1" dirty="0">
                <a:solidFill>
                  <a:schemeClr val="bg1"/>
                </a:solidFill>
              </a:rPr>
              <a:t>I - a </a:t>
            </a:r>
            <a:r>
              <a:rPr lang="en-US" sz="3200" b="1" dirty="0" err="1">
                <a:solidFill>
                  <a:schemeClr val="bg1"/>
                </a:solidFill>
              </a:rPr>
              <a:t>despesas</a:t>
            </a:r>
            <a:r>
              <a:rPr lang="en-US" sz="3200" b="1" dirty="0">
                <a:solidFill>
                  <a:schemeClr val="bg1"/>
                </a:solidFill>
              </a:rPr>
              <a:t> de </a:t>
            </a:r>
            <a:r>
              <a:rPr lang="en-US" sz="3200" b="1" dirty="0" err="1">
                <a:solidFill>
                  <a:schemeClr val="bg1"/>
                </a:solidFill>
              </a:rPr>
              <a:t>urna</a:t>
            </a:r>
            <a:r>
              <a:rPr lang="en-US" sz="3200" b="1" dirty="0">
                <a:solidFill>
                  <a:schemeClr val="bg1"/>
                </a:solidFill>
              </a:rPr>
              <a:t> </a:t>
            </a:r>
            <a:r>
              <a:rPr lang="en-US" sz="3200" b="1" dirty="0" err="1">
                <a:solidFill>
                  <a:schemeClr val="bg1"/>
                </a:solidFill>
              </a:rPr>
              <a:t>funerária</a:t>
            </a:r>
            <a:r>
              <a:rPr lang="en-US" sz="3200" b="1" dirty="0">
                <a:solidFill>
                  <a:schemeClr val="bg1"/>
                </a:solidFill>
              </a:rPr>
              <a:t>, </a:t>
            </a:r>
            <a:r>
              <a:rPr lang="en-US" sz="3200" b="1" dirty="0" err="1">
                <a:solidFill>
                  <a:schemeClr val="bg1"/>
                </a:solidFill>
              </a:rPr>
              <a:t>velório</a:t>
            </a:r>
            <a:r>
              <a:rPr lang="en-US" sz="3200" b="1" dirty="0">
                <a:solidFill>
                  <a:schemeClr val="bg1"/>
                </a:solidFill>
              </a:rPr>
              <a:t> e </a:t>
            </a:r>
            <a:r>
              <a:rPr lang="en-US" sz="3200" b="1" dirty="0" err="1">
                <a:solidFill>
                  <a:schemeClr val="bg1"/>
                </a:solidFill>
              </a:rPr>
              <a:t>sepultamento</a:t>
            </a:r>
            <a:r>
              <a:rPr lang="en-US" sz="3200" b="1" dirty="0">
                <a:solidFill>
                  <a:schemeClr val="bg1"/>
                </a:solidFill>
              </a:rPr>
              <a:t>; </a:t>
            </a:r>
          </a:p>
          <a:p>
            <a:pPr algn="just">
              <a:lnSpc>
                <a:spcPct val="90000"/>
              </a:lnSpc>
              <a:spcAft>
                <a:spcPts val="600"/>
              </a:spcAft>
            </a:pPr>
            <a:r>
              <a:rPr lang="en-US" sz="3200" b="1" dirty="0">
                <a:solidFill>
                  <a:schemeClr val="bg1"/>
                </a:solidFill>
              </a:rPr>
              <a:t>II - a </a:t>
            </a:r>
            <a:r>
              <a:rPr lang="en-US" sz="3200" b="1" dirty="0" err="1">
                <a:solidFill>
                  <a:schemeClr val="bg1"/>
                </a:solidFill>
              </a:rPr>
              <a:t>necessidades</a:t>
            </a:r>
            <a:r>
              <a:rPr lang="en-US" sz="3200" b="1" dirty="0">
                <a:solidFill>
                  <a:schemeClr val="bg1"/>
                </a:solidFill>
              </a:rPr>
              <a:t> </a:t>
            </a:r>
            <a:r>
              <a:rPr lang="en-US" sz="3200" b="1" dirty="0" err="1">
                <a:solidFill>
                  <a:schemeClr val="bg1"/>
                </a:solidFill>
              </a:rPr>
              <a:t>urgentes</a:t>
            </a:r>
            <a:r>
              <a:rPr lang="en-US" sz="3200" b="1" dirty="0">
                <a:solidFill>
                  <a:schemeClr val="bg1"/>
                </a:solidFill>
              </a:rPr>
              <a:t> da </a:t>
            </a:r>
            <a:r>
              <a:rPr lang="en-US" sz="3200" b="1" dirty="0" err="1">
                <a:solidFill>
                  <a:schemeClr val="bg1"/>
                </a:solidFill>
              </a:rPr>
              <a:t>família</a:t>
            </a:r>
            <a:r>
              <a:rPr lang="en-US" sz="3200" b="1" dirty="0">
                <a:solidFill>
                  <a:schemeClr val="bg1"/>
                </a:solidFill>
              </a:rPr>
              <a:t> para </a:t>
            </a:r>
            <a:r>
              <a:rPr lang="en-US" sz="3200" b="1" dirty="0" err="1">
                <a:solidFill>
                  <a:schemeClr val="bg1"/>
                </a:solidFill>
              </a:rPr>
              <a:t>enfrentar</a:t>
            </a:r>
            <a:r>
              <a:rPr lang="en-US" sz="3200" b="1" dirty="0">
                <a:solidFill>
                  <a:schemeClr val="bg1"/>
                </a:solidFill>
              </a:rPr>
              <a:t> </a:t>
            </a:r>
            <a:r>
              <a:rPr lang="en-US" sz="3200" b="1" dirty="0" err="1">
                <a:solidFill>
                  <a:schemeClr val="bg1"/>
                </a:solidFill>
              </a:rPr>
              <a:t>riscos</a:t>
            </a:r>
            <a:r>
              <a:rPr lang="en-US" sz="3200" b="1" dirty="0">
                <a:solidFill>
                  <a:schemeClr val="bg1"/>
                </a:solidFill>
              </a:rPr>
              <a:t> e </a:t>
            </a:r>
            <a:r>
              <a:rPr lang="en-US" sz="3200" b="1" dirty="0" err="1">
                <a:solidFill>
                  <a:schemeClr val="bg1"/>
                </a:solidFill>
              </a:rPr>
              <a:t>vulnerabilidades</a:t>
            </a:r>
            <a:r>
              <a:rPr lang="en-US" sz="3200" b="1" dirty="0">
                <a:solidFill>
                  <a:schemeClr val="bg1"/>
                </a:solidFill>
              </a:rPr>
              <a:t> </a:t>
            </a:r>
            <a:r>
              <a:rPr lang="en-US" sz="3200" b="1" dirty="0" err="1">
                <a:solidFill>
                  <a:schemeClr val="bg1"/>
                </a:solidFill>
              </a:rPr>
              <a:t>advindas</a:t>
            </a:r>
            <a:r>
              <a:rPr lang="en-US" sz="3200" b="1" dirty="0">
                <a:solidFill>
                  <a:schemeClr val="bg1"/>
                </a:solidFill>
              </a:rPr>
              <a:t> da </a:t>
            </a:r>
            <a:r>
              <a:rPr lang="en-US" sz="3200" b="1" dirty="0" err="1">
                <a:solidFill>
                  <a:schemeClr val="bg1"/>
                </a:solidFill>
              </a:rPr>
              <a:t>morte</a:t>
            </a:r>
            <a:r>
              <a:rPr lang="en-US" sz="3200" b="1" dirty="0">
                <a:solidFill>
                  <a:schemeClr val="bg1"/>
                </a:solidFill>
              </a:rPr>
              <a:t> de um de </a:t>
            </a:r>
            <a:r>
              <a:rPr lang="en-US" sz="3200" b="1" dirty="0" err="1">
                <a:solidFill>
                  <a:schemeClr val="bg1"/>
                </a:solidFill>
              </a:rPr>
              <a:t>seus</a:t>
            </a:r>
            <a:r>
              <a:rPr lang="en-US" sz="3200" b="1" dirty="0">
                <a:solidFill>
                  <a:schemeClr val="bg1"/>
                </a:solidFill>
              </a:rPr>
              <a:t> provedores </a:t>
            </a:r>
            <a:r>
              <a:rPr lang="en-US" sz="3200" b="1" dirty="0" err="1">
                <a:solidFill>
                  <a:schemeClr val="bg1"/>
                </a:solidFill>
              </a:rPr>
              <a:t>ou</a:t>
            </a:r>
            <a:r>
              <a:rPr lang="en-US" sz="3200" b="1" dirty="0">
                <a:solidFill>
                  <a:schemeClr val="bg1"/>
                </a:solidFill>
              </a:rPr>
              <a:t> </a:t>
            </a:r>
            <a:r>
              <a:rPr lang="en-US" sz="3200" b="1" dirty="0" err="1">
                <a:solidFill>
                  <a:schemeClr val="bg1"/>
                </a:solidFill>
              </a:rPr>
              <a:t>membros</a:t>
            </a:r>
            <a:r>
              <a:rPr lang="en-US" sz="3200" b="1" dirty="0">
                <a:solidFill>
                  <a:schemeClr val="bg1"/>
                </a:solidFill>
              </a:rPr>
              <a:t>; e </a:t>
            </a:r>
          </a:p>
          <a:p>
            <a:pPr algn="just">
              <a:lnSpc>
                <a:spcPct val="90000"/>
              </a:lnSpc>
              <a:spcAft>
                <a:spcPts val="600"/>
              </a:spcAft>
            </a:pPr>
            <a:r>
              <a:rPr lang="en-US" sz="3200" b="1" dirty="0">
                <a:solidFill>
                  <a:schemeClr val="bg1"/>
                </a:solidFill>
              </a:rPr>
              <a:t>III - a </a:t>
            </a:r>
            <a:r>
              <a:rPr lang="en-US" sz="3200" b="1" dirty="0" err="1">
                <a:solidFill>
                  <a:schemeClr val="bg1"/>
                </a:solidFill>
              </a:rPr>
              <a:t>ressarcimento</a:t>
            </a:r>
            <a:r>
              <a:rPr lang="en-US" sz="3200" b="1" dirty="0">
                <a:solidFill>
                  <a:schemeClr val="bg1"/>
                </a:solidFill>
              </a:rPr>
              <a:t>, no </a:t>
            </a:r>
            <a:r>
              <a:rPr lang="en-US" sz="3200" b="1" dirty="0" err="1">
                <a:solidFill>
                  <a:schemeClr val="bg1"/>
                </a:solidFill>
              </a:rPr>
              <a:t>caso</a:t>
            </a:r>
            <a:r>
              <a:rPr lang="en-US" sz="3200" b="1" dirty="0">
                <a:solidFill>
                  <a:schemeClr val="bg1"/>
                </a:solidFill>
              </a:rPr>
              <a:t> da </a:t>
            </a:r>
            <a:r>
              <a:rPr lang="en-US" sz="3200" b="1" dirty="0" err="1">
                <a:solidFill>
                  <a:schemeClr val="bg1"/>
                </a:solidFill>
              </a:rPr>
              <a:t>ausência</a:t>
            </a:r>
            <a:r>
              <a:rPr lang="en-US" sz="3200" b="1" dirty="0">
                <a:solidFill>
                  <a:schemeClr val="bg1"/>
                </a:solidFill>
              </a:rPr>
              <a:t> do </a:t>
            </a:r>
            <a:r>
              <a:rPr lang="en-US" sz="3200" b="1" dirty="0" err="1">
                <a:solidFill>
                  <a:schemeClr val="bg1"/>
                </a:solidFill>
              </a:rPr>
              <a:t>benefício</a:t>
            </a:r>
            <a:r>
              <a:rPr lang="en-US" sz="3200" b="1" dirty="0">
                <a:solidFill>
                  <a:schemeClr val="bg1"/>
                </a:solidFill>
              </a:rPr>
              <a:t> eventual no </a:t>
            </a:r>
            <a:r>
              <a:rPr lang="en-US" sz="3200" b="1" dirty="0" err="1">
                <a:solidFill>
                  <a:schemeClr val="bg1"/>
                </a:solidFill>
              </a:rPr>
              <a:t>momento</a:t>
            </a:r>
            <a:r>
              <a:rPr lang="en-US" sz="3200" b="1" dirty="0">
                <a:solidFill>
                  <a:schemeClr val="bg1"/>
                </a:solidFill>
              </a:rPr>
              <a:t> </a:t>
            </a:r>
            <a:r>
              <a:rPr lang="en-US" sz="3200" b="1" dirty="0" err="1">
                <a:solidFill>
                  <a:schemeClr val="bg1"/>
                </a:solidFill>
              </a:rPr>
              <a:t>em</a:t>
            </a:r>
            <a:r>
              <a:rPr lang="en-US" sz="3200" b="1" dirty="0">
                <a:solidFill>
                  <a:schemeClr val="bg1"/>
                </a:solidFill>
              </a:rPr>
              <a:t> que </a:t>
            </a:r>
            <a:r>
              <a:rPr lang="en-US" sz="3200" b="1" dirty="0" err="1">
                <a:solidFill>
                  <a:schemeClr val="bg1"/>
                </a:solidFill>
              </a:rPr>
              <a:t>este</a:t>
            </a:r>
            <a:r>
              <a:rPr lang="en-US" sz="3200" b="1" dirty="0">
                <a:solidFill>
                  <a:schemeClr val="bg1"/>
                </a:solidFill>
              </a:rPr>
              <a:t> se fez </a:t>
            </a:r>
            <a:r>
              <a:rPr lang="en-US" sz="3200" b="1" dirty="0" err="1">
                <a:solidFill>
                  <a:schemeClr val="bg1"/>
                </a:solidFill>
              </a:rPr>
              <a:t>necessário</a:t>
            </a:r>
            <a:r>
              <a:rPr lang="en-US" sz="3200" b="1" dirty="0">
                <a:solidFill>
                  <a:schemeClr val="bg1"/>
                </a:solidFill>
              </a:rPr>
              <a:t>. </a:t>
            </a:r>
          </a:p>
        </p:txBody>
      </p:sp>
      <p:sp>
        <p:nvSpPr>
          <p:cNvPr id="13" name="Rectangle 12">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910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2554CA6-288E-4202-BC52-2E5A8F0C0A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10BB131-AC8E-4A8E-A5D1-36260F720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189" y="1119031"/>
            <a:ext cx="4619938" cy="4619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DAF6740-4CD2-40A0-8854-703252BD698A}"/>
              </a:ext>
            </a:extLst>
          </p:cNvPr>
          <p:cNvSpPr>
            <a:spLocks noGrp="1"/>
          </p:cNvSpPr>
          <p:nvPr>
            <p:ph type="title"/>
          </p:nvPr>
        </p:nvSpPr>
        <p:spPr>
          <a:xfrm>
            <a:off x="1171074" y="1396686"/>
            <a:ext cx="3240506" cy="4064628"/>
          </a:xfrm>
        </p:spPr>
        <p:txBody>
          <a:bodyPr>
            <a:normAutofit/>
          </a:bodyPr>
          <a:lstStyle/>
          <a:p>
            <a:r>
              <a:rPr lang="pt-BR" sz="3700" b="1">
                <a:solidFill>
                  <a:srgbClr val="FFFFFF"/>
                </a:solidFill>
              </a:rPr>
              <a:t>Situação de Vulnerabilidade Temporária</a:t>
            </a:r>
          </a:p>
        </p:txBody>
      </p:sp>
      <p:sp>
        <p:nvSpPr>
          <p:cNvPr id="12" name="Arc 11">
            <a:extLst>
              <a:ext uri="{FF2B5EF4-FFF2-40B4-BE49-F238E27FC236}">
                <a16:creationId xmlns:a16="http://schemas.microsoft.com/office/drawing/2014/main" id="{5B7778FC-632E-4DCA-A7CB-0D7731CCF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9809111">
            <a:off x="8683720" y="941148"/>
            <a:ext cx="2987899" cy="2987899"/>
          </a:xfrm>
          <a:prstGeom prst="arc">
            <a:avLst>
              <a:gd name="adj1" fmla="val 15817365"/>
              <a:gd name="adj2" fmla="val 178138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FA23A907-97FB-4A8F-880A-DD77401C42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0048" y="4780992"/>
            <a:ext cx="546100" cy="5461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Espaço Reservado para Conteúdo 2">
            <a:extLst>
              <a:ext uri="{FF2B5EF4-FFF2-40B4-BE49-F238E27FC236}">
                <a16:creationId xmlns:a16="http://schemas.microsoft.com/office/drawing/2014/main" id="{89947E84-44C0-4789-A607-FAB42AA95440}"/>
              </a:ext>
            </a:extLst>
          </p:cNvPr>
          <p:cNvSpPr>
            <a:spLocks noGrp="1"/>
          </p:cNvSpPr>
          <p:nvPr>
            <p:ph idx="1"/>
          </p:nvPr>
        </p:nvSpPr>
        <p:spPr>
          <a:xfrm>
            <a:off x="5370153" y="1526033"/>
            <a:ext cx="5536397" cy="3935281"/>
          </a:xfrm>
        </p:spPr>
        <p:txBody>
          <a:bodyPr>
            <a:normAutofit/>
          </a:bodyPr>
          <a:lstStyle/>
          <a:p>
            <a:pPr marL="0" indent="0">
              <a:buNone/>
            </a:pPr>
            <a:r>
              <a:rPr lang="pt-BR" sz="2400" dirty="0"/>
              <a:t>Decreto 6.307</a:t>
            </a:r>
          </a:p>
          <a:p>
            <a:pPr marL="0" indent="0">
              <a:buNone/>
            </a:pPr>
            <a:r>
              <a:rPr lang="pt-BR" sz="2400" dirty="0"/>
              <a:t>Art. 7. A situação de vulnerabilidade temporária caracteriza-se pelo advento de riscos, perdas e danos à integridade pessoal e familiar, assim entendidos: </a:t>
            </a:r>
          </a:p>
          <a:p>
            <a:pPr marL="0" indent="0">
              <a:buNone/>
            </a:pPr>
            <a:r>
              <a:rPr lang="pt-BR" sz="2400" dirty="0"/>
              <a:t>I - riscos: ameaça de sérios padecimentos; </a:t>
            </a:r>
          </a:p>
          <a:p>
            <a:pPr marL="0" indent="0">
              <a:buNone/>
            </a:pPr>
            <a:r>
              <a:rPr lang="pt-BR" sz="2400" dirty="0"/>
              <a:t>II - perdas: privação de bens e de segurança material; e </a:t>
            </a:r>
          </a:p>
          <a:p>
            <a:pPr marL="0" indent="0">
              <a:buNone/>
            </a:pPr>
            <a:r>
              <a:rPr lang="pt-BR" sz="2400" dirty="0"/>
              <a:t>III - danos: agravos sociais e ofensa. </a:t>
            </a:r>
          </a:p>
        </p:txBody>
      </p:sp>
    </p:spTree>
    <p:extLst>
      <p:ext uri="{BB962C8B-B14F-4D97-AF65-F5344CB8AC3E}">
        <p14:creationId xmlns:p14="http://schemas.microsoft.com/office/powerpoint/2010/main" val="2804873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arn(inVertic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B644E3-7358-4DC7-A545-1D6F3E62BBD6}"/>
              </a:ext>
            </a:extLst>
          </p:cNvPr>
          <p:cNvSpPr>
            <a:spLocks noGrp="1"/>
          </p:cNvSpPr>
          <p:nvPr>
            <p:ph type="title"/>
          </p:nvPr>
        </p:nvSpPr>
        <p:spPr>
          <a:xfrm>
            <a:off x="1102368" y="1877492"/>
            <a:ext cx="4030132" cy="3215373"/>
          </a:xfrm>
        </p:spPr>
        <p:txBody>
          <a:bodyPr>
            <a:normAutofit/>
          </a:bodyPr>
          <a:lstStyle/>
          <a:p>
            <a:pPr algn="ctr"/>
            <a:r>
              <a:rPr lang="pt-BR" b="1" i="0" u="none" strike="noStrike" baseline="0">
                <a:solidFill>
                  <a:schemeClr val="bg1"/>
                </a:solidFill>
                <a:latin typeface="Chicago"/>
              </a:rPr>
              <a:t>LEI DO SUAS</a:t>
            </a:r>
            <a:endParaRPr lang="pt-BR" b="1">
              <a:solidFill>
                <a:schemeClr val="bg1"/>
              </a:solidFill>
            </a:endParaRPr>
          </a:p>
        </p:txBody>
      </p:sp>
      <p:sp>
        <p:nvSpPr>
          <p:cNvPr id="3" name="Espaço Reservado para Conteúdo 2">
            <a:extLst>
              <a:ext uri="{FF2B5EF4-FFF2-40B4-BE49-F238E27FC236}">
                <a16:creationId xmlns:a16="http://schemas.microsoft.com/office/drawing/2014/main" id="{0D7B7BD3-59A5-43FE-BEFB-89DAB565A293}"/>
              </a:ext>
            </a:extLst>
          </p:cNvPr>
          <p:cNvSpPr>
            <a:spLocks noGrp="1"/>
          </p:cNvSpPr>
          <p:nvPr>
            <p:ph idx="1"/>
          </p:nvPr>
        </p:nvSpPr>
        <p:spPr>
          <a:xfrm>
            <a:off x="6234868" y="1130846"/>
            <a:ext cx="5217173" cy="4351338"/>
          </a:xfrm>
        </p:spPr>
        <p:txBody>
          <a:bodyPr>
            <a:normAutofit/>
          </a:bodyPr>
          <a:lstStyle/>
          <a:p>
            <a:r>
              <a:rPr lang="pt-BR" dirty="0">
                <a:solidFill>
                  <a:schemeClr val="bg1"/>
                </a:solidFill>
              </a:rPr>
              <a:t>Unificação da Legislação</a:t>
            </a:r>
          </a:p>
          <a:p>
            <a:pPr lvl="1"/>
            <a:r>
              <a:rPr lang="pt-BR" dirty="0">
                <a:solidFill>
                  <a:schemeClr val="bg1"/>
                </a:solidFill>
              </a:rPr>
              <a:t>Conselho Municipal de Assistência Social</a:t>
            </a:r>
          </a:p>
          <a:p>
            <a:pPr lvl="1"/>
            <a:r>
              <a:rPr lang="pt-BR" dirty="0">
                <a:solidFill>
                  <a:schemeClr val="bg1"/>
                </a:solidFill>
              </a:rPr>
              <a:t>Benefícios Eventuais</a:t>
            </a:r>
          </a:p>
          <a:p>
            <a:pPr lvl="1"/>
            <a:r>
              <a:rPr lang="pt-BR" dirty="0">
                <a:solidFill>
                  <a:schemeClr val="bg1"/>
                </a:solidFill>
              </a:rPr>
              <a:t>Fundo Municipal de Assistência Social</a:t>
            </a:r>
          </a:p>
        </p:txBody>
      </p:sp>
      <p:pic>
        <p:nvPicPr>
          <p:cNvPr id="34" name="Imagem 33" descr="Texto&#10;&#10;Descrição gerada automaticamente">
            <a:extLst>
              <a:ext uri="{FF2B5EF4-FFF2-40B4-BE49-F238E27FC236}">
                <a16:creationId xmlns:a16="http://schemas.microsoft.com/office/drawing/2014/main" id="{EA89ACB1-6EBA-4912-BF2F-F426DCFC1258}"/>
              </a:ext>
            </a:extLst>
          </p:cNvPr>
          <p:cNvPicPr>
            <a:picLocks noChangeAspect="1"/>
          </p:cNvPicPr>
          <p:nvPr/>
        </p:nvPicPr>
        <p:blipFill rotWithShape="1">
          <a:blip r:embed="rId2">
            <a:extLst>
              <a:ext uri="{28A0092B-C50C-407E-A947-70E740481C1C}">
                <a14:useLocalDpi xmlns:a14="http://schemas.microsoft.com/office/drawing/2010/main" val="0"/>
              </a:ext>
            </a:extLst>
          </a:blip>
          <a:srcRect b="60614"/>
          <a:stretch/>
        </p:blipFill>
        <p:spPr>
          <a:xfrm>
            <a:off x="0" y="-1"/>
            <a:ext cx="7976171" cy="5584875"/>
          </a:xfrm>
          <a:prstGeom prst="rect">
            <a:avLst/>
          </a:prstGeom>
        </p:spPr>
      </p:pic>
      <p:pic>
        <p:nvPicPr>
          <p:cNvPr id="5" name="Imagem 4" descr="Texto&#10;&#10;Descrição gerada automaticamente">
            <a:extLst>
              <a:ext uri="{FF2B5EF4-FFF2-40B4-BE49-F238E27FC236}">
                <a16:creationId xmlns:a16="http://schemas.microsoft.com/office/drawing/2014/main" id="{0A90E5D2-EAEF-468D-88D5-7B9511C40307}"/>
              </a:ext>
            </a:extLst>
          </p:cNvPr>
          <p:cNvPicPr>
            <a:picLocks noChangeAspect="1"/>
          </p:cNvPicPr>
          <p:nvPr/>
        </p:nvPicPr>
        <p:blipFill rotWithShape="1">
          <a:blip r:embed="rId2">
            <a:extLst>
              <a:ext uri="{28A0092B-C50C-407E-A947-70E740481C1C}">
                <a14:useLocalDpi xmlns:a14="http://schemas.microsoft.com/office/drawing/2010/main" val="0"/>
              </a:ext>
            </a:extLst>
          </a:blip>
          <a:srcRect t="39795" b="29846"/>
          <a:stretch/>
        </p:blipFill>
        <p:spPr>
          <a:xfrm>
            <a:off x="4473527" y="2692222"/>
            <a:ext cx="7718474" cy="4165778"/>
          </a:xfrm>
          <a:prstGeom prst="rect">
            <a:avLst/>
          </a:prstGeom>
        </p:spPr>
      </p:pic>
    </p:spTree>
    <p:extLst>
      <p:ext uri="{BB962C8B-B14F-4D97-AF65-F5344CB8AC3E}">
        <p14:creationId xmlns:p14="http://schemas.microsoft.com/office/powerpoint/2010/main" val="28697280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8DAF6740-4CD2-40A0-8854-703252BD698A}"/>
              </a:ext>
            </a:extLst>
          </p:cNvPr>
          <p:cNvSpPr>
            <a:spLocks noGrp="1"/>
          </p:cNvSpPr>
          <p:nvPr>
            <p:ph type="title"/>
          </p:nvPr>
        </p:nvSpPr>
        <p:spPr>
          <a:xfrm>
            <a:off x="1383564" y="348865"/>
            <a:ext cx="9718111" cy="1576446"/>
          </a:xfrm>
        </p:spPr>
        <p:txBody>
          <a:bodyPr anchor="ctr">
            <a:normAutofit/>
          </a:bodyPr>
          <a:lstStyle/>
          <a:p>
            <a:r>
              <a:rPr lang="pt-BR" b="1" dirty="0">
                <a:solidFill>
                  <a:schemeClr val="bg1"/>
                </a:solidFill>
              </a:rPr>
              <a:t> Os riscos, as perdas e os danos podem decorrer da falta de:</a:t>
            </a:r>
            <a:endParaRPr lang="pt-BR" sz="4000" b="1" dirty="0">
              <a:solidFill>
                <a:schemeClr val="bg1"/>
              </a:solidFill>
            </a:endParaRPr>
          </a:p>
        </p:txBody>
      </p:sp>
      <p:graphicFrame>
        <p:nvGraphicFramePr>
          <p:cNvPr id="6" name="Diagrama 5">
            <a:extLst>
              <a:ext uri="{FF2B5EF4-FFF2-40B4-BE49-F238E27FC236}">
                <a16:creationId xmlns:a16="http://schemas.microsoft.com/office/drawing/2014/main" id="{C3F23084-A1D9-4A83-BDC2-1C8BBD00C8A8}"/>
              </a:ext>
            </a:extLst>
          </p:cNvPr>
          <p:cNvGraphicFramePr/>
          <p:nvPr>
            <p:extLst>
              <p:ext uri="{D42A27DB-BD31-4B8C-83A1-F6EECF244321}">
                <p14:modId xmlns:p14="http://schemas.microsoft.com/office/powerpoint/2010/main" val="1630963687"/>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60027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8DAF6740-4CD2-40A0-8854-703252BD698A}"/>
              </a:ext>
            </a:extLst>
          </p:cNvPr>
          <p:cNvSpPr>
            <a:spLocks noGrp="1"/>
          </p:cNvSpPr>
          <p:nvPr>
            <p:ph type="title"/>
          </p:nvPr>
        </p:nvSpPr>
        <p:spPr>
          <a:xfrm>
            <a:off x="1383564" y="348865"/>
            <a:ext cx="9718111" cy="1576446"/>
          </a:xfrm>
        </p:spPr>
        <p:txBody>
          <a:bodyPr anchor="ctr">
            <a:normAutofit/>
          </a:bodyPr>
          <a:lstStyle/>
          <a:p>
            <a:r>
              <a:rPr lang="pt-BR" sz="4000" b="1">
                <a:solidFill>
                  <a:srgbClr val="FFFFFF"/>
                </a:solidFill>
              </a:rPr>
              <a:t>Os riscos, as perdas e os danos podem decorrer:</a:t>
            </a:r>
          </a:p>
        </p:txBody>
      </p:sp>
      <p:graphicFrame>
        <p:nvGraphicFramePr>
          <p:cNvPr id="6" name="Espaço Reservado para Conteúdo 2">
            <a:extLst>
              <a:ext uri="{FF2B5EF4-FFF2-40B4-BE49-F238E27FC236}">
                <a16:creationId xmlns:a16="http://schemas.microsoft.com/office/drawing/2014/main" id="{0D7F9FCB-BB8E-73F3-DD0C-507F2E53B0DC}"/>
              </a:ext>
            </a:extLst>
          </p:cNvPr>
          <p:cNvGraphicFramePr>
            <a:graphicFrameLocks noGrp="1"/>
          </p:cNvGraphicFramePr>
          <p:nvPr>
            <p:ph idx="1"/>
            <p:extLst>
              <p:ext uri="{D42A27DB-BD31-4B8C-83A1-F6EECF244321}">
                <p14:modId xmlns:p14="http://schemas.microsoft.com/office/powerpoint/2010/main" val="3077971694"/>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304216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ítulo 1">
            <a:extLst>
              <a:ext uri="{FF2B5EF4-FFF2-40B4-BE49-F238E27FC236}">
                <a16:creationId xmlns:a16="http://schemas.microsoft.com/office/drawing/2014/main" id="{8DAF6740-4CD2-40A0-8854-703252BD698A}"/>
              </a:ext>
            </a:extLst>
          </p:cNvPr>
          <p:cNvSpPr>
            <a:spLocks noGrp="1"/>
          </p:cNvSpPr>
          <p:nvPr>
            <p:ph type="title"/>
          </p:nvPr>
        </p:nvSpPr>
        <p:spPr>
          <a:xfrm>
            <a:off x="838200" y="448721"/>
            <a:ext cx="4707671" cy="1225650"/>
          </a:xfrm>
        </p:spPr>
        <p:txBody>
          <a:bodyPr anchor="b">
            <a:normAutofit/>
          </a:bodyPr>
          <a:lstStyle/>
          <a:p>
            <a:r>
              <a:rPr lang="pt-BR" sz="3200" b="1">
                <a:solidFill>
                  <a:schemeClr val="bg1"/>
                </a:solidFill>
              </a:rPr>
              <a:t>Situação de Vulnerabilidade Temporária</a:t>
            </a:r>
          </a:p>
        </p:txBody>
      </p:sp>
      <p:cxnSp>
        <p:nvCxnSpPr>
          <p:cNvPr id="11" name="Straight Connector 10">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Espaço Reservado para Conteúdo 2">
            <a:extLst>
              <a:ext uri="{FF2B5EF4-FFF2-40B4-BE49-F238E27FC236}">
                <a16:creationId xmlns:a16="http://schemas.microsoft.com/office/drawing/2014/main" id="{89947E84-44C0-4789-A607-FAB42AA95440}"/>
              </a:ext>
            </a:extLst>
          </p:cNvPr>
          <p:cNvSpPr>
            <a:spLocks noGrp="1"/>
          </p:cNvSpPr>
          <p:nvPr>
            <p:ph idx="1"/>
          </p:nvPr>
        </p:nvSpPr>
        <p:spPr>
          <a:xfrm>
            <a:off x="897769" y="1909192"/>
            <a:ext cx="4586513" cy="3647710"/>
          </a:xfrm>
        </p:spPr>
        <p:txBody>
          <a:bodyPr>
            <a:normAutofit/>
          </a:bodyPr>
          <a:lstStyle/>
          <a:p>
            <a:r>
              <a:rPr lang="pt-BR" sz="2000">
                <a:solidFill>
                  <a:schemeClr val="bg1"/>
                </a:solidFill>
              </a:rPr>
              <a:t>Dificuldade de definir o fato gerador da vulnerabilidade;</a:t>
            </a:r>
          </a:p>
          <a:p>
            <a:r>
              <a:rPr lang="pt-BR" sz="2000">
                <a:solidFill>
                  <a:schemeClr val="bg1"/>
                </a:solidFill>
              </a:rPr>
              <a:t>Buscar um fator gerador;</a:t>
            </a:r>
          </a:p>
          <a:p>
            <a:r>
              <a:rPr lang="pt-BR" sz="2000">
                <a:solidFill>
                  <a:schemeClr val="bg1"/>
                </a:solidFill>
              </a:rPr>
              <a:t>Episódio atípico que tenha gerado/agravado a situação de vulnerabilidade;</a:t>
            </a:r>
          </a:p>
          <a:p>
            <a:r>
              <a:rPr lang="pt-BR" sz="2000">
                <a:solidFill>
                  <a:schemeClr val="bg1"/>
                </a:solidFill>
              </a:rPr>
              <a:t>Distinção entre a vivência da pobreza e a ocorrência de episódio incerto/atípico;</a:t>
            </a:r>
          </a:p>
          <a:p>
            <a:pPr marL="0" indent="0">
              <a:buNone/>
            </a:pPr>
            <a:endParaRPr lang="pt-BR" sz="2000">
              <a:solidFill>
                <a:schemeClr val="bg1"/>
              </a:solidFill>
            </a:endParaRPr>
          </a:p>
        </p:txBody>
      </p:sp>
      <p:cxnSp>
        <p:nvCxnSpPr>
          <p:cNvPr id="13" name="Straight Connector 12">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descr="Esferas 3D conectadas a uma linha vermelha">
            <a:extLst>
              <a:ext uri="{FF2B5EF4-FFF2-40B4-BE49-F238E27FC236}">
                <a16:creationId xmlns:a16="http://schemas.microsoft.com/office/drawing/2014/main" id="{EA5664D0-E3D0-0556-6ACC-81E61245565E}"/>
              </a:ext>
            </a:extLst>
          </p:cNvPr>
          <p:cNvPicPr>
            <a:picLocks noChangeAspect="1"/>
          </p:cNvPicPr>
          <p:nvPr/>
        </p:nvPicPr>
        <p:blipFill rotWithShape="1">
          <a:blip r:embed="rId2"/>
          <a:srcRect l="21958" r="16072"/>
          <a:stretch/>
        </p:blipFill>
        <p:spPr>
          <a:xfrm>
            <a:off x="6525453" y="10"/>
            <a:ext cx="5666547" cy="6857990"/>
          </a:xfrm>
          <a:prstGeom prst="rect">
            <a:avLst/>
          </a:prstGeom>
        </p:spPr>
      </p:pic>
    </p:spTree>
    <p:extLst>
      <p:ext uri="{BB962C8B-B14F-4D97-AF65-F5344CB8AC3E}">
        <p14:creationId xmlns:p14="http://schemas.microsoft.com/office/powerpoint/2010/main" val="1467143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486F7A35-C70E-4F76-8961-C65ED62D2A5A}"/>
              </a:ext>
            </a:extLst>
          </p:cNvPr>
          <p:cNvSpPr>
            <a:spLocks noGrp="1"/>
          </p:cNvSpPr>
          <p:nvPr>
            <p:ph idx="1"/>
          </p:nvPr>
        </p:nvSpPr>
        <p:spPr>
          <a:xfrm>
            <a:off x="838200" y="520505"/>
            <a:ext cx="10515600" cy="5656458"/>
          </a:xfrm>
        </p:spPr>
        <p:txBody>
          <a:bodyPr>
            <a:noAutofit/>
          </a:bodyPr>
          <a:lstStyle/>
          <a:p>
            <a:pPr marL="0" indent="0" algn="just">
              <a:buNone/>
            </a:pPr>
            <a:r>
              <a:rPr lang="pt-BR" b="0" i="0" u="none" strike="noStrike" baseline="0" dirty="0">
                <a:solidFill>
                  <a:srgbClr val="000000"/>
                </a:solidFill>
              </a:rPr>
              <a:t>Trata-se, portanto, de olhar e compreender o benefício eventual como parte do campo de proteção social; nesse caso, </a:t>
            </a:r>
            <a:r>
              <a:rPr lang="pt-BR" b="1" i="0" u="none" strike="noStrike" baseline="0" dirty="0">
                <a:solidFill>
                  <a:srgbClr val="000000"/>
                </a:solidFill>
              </a:rPr>
              <a:t>não é uma atenção em relação à vivência contínua de vulnerabilidade</a:t>
            </a:r>
            <a:r>
              <a:rPr lang="pt-BR" b="0" i="0" u="none" strike="noStrike" baseline="0" dirty="0">
                <a:solidFill>
                  <a:srgbClr val="000000"/>
                </a:solidFill>
              </a:rPr>
              <a:t>, ainda que essa possa também acarretar episódios inesperados que requeiram provisão e proteção estatal. </a:t>
            </a:r>
            <a:r>
              <a:rPr lang="pt-BR" b="1" i="0" u="none" strike="noStrike" baseline="0" dirty="0">
                <a:solidFill>
                  <a:srgbClr val="000000"/>
                </a:solidFill>
              </a:rPr>
              <a:t>É preciso demarcar a diferença entre a vivência permanente da situação de vulnerabilidade e a temporalidade atribuída a esse contexto em virtude de um episódio específico</a:t>
            </a:r>
            <a:r>
              <a:rPr lang="pt-BR" b="0" i="0" u="none" strike="noStrike" baseline="0" dirty="0">
                <a:solidFill>
                  <a:srgbClr val="000000"/>
                </a:solidFill>
              </a:rPr>
              <a:t>. Ou seja, </a:t>
            </a:r>
            <a:r>
              <a:rPr lang="pt-BR" b="1" i="0" u="none" strike="noStrike" baseline="0" dirty="0">
                <a:solidFill>
                  <a:srgbClr val="000000"/>
                </a:solidFill>
              </a:rPr>
              <a:t>uma situação de vulnerabilidade social é diferente de uma situação vulnerabilidade temporária</a:t>
            </a:r>
            <a:r>
              <a:rPr lang="pt-BR" b="0" i="0" u="none" strike="noStrike" baseline="0" dirty="0">
                <a:solidFill>
                  <a:srgbClr val="000000"/>
                </a:solidFill>
              </a:rPr>
              <a:t>, associando a primeira com a </a:t>
            </a:r>
            <a:r>
              <a:rPr lang="pt-BR" b="0" i="0" u="none" strike="noStrike" baseline="0" dirty="0" err="1">
                <a:solidFill>
                  <a:srgbClr val="000000"/>
                </a:solidFill>
              </a:rPr>
              <a:t>idéia</a:t>
            </a:r>
            <a:r>
              <a:rPr lang="pt-BR" b="0" i="0" u="none" strike="noStrike" baseline="0" dirty="0">
                <a:solidFill>
                  <a:srgbClr val="000000"/>
                </a:solidFill>
              </a:rPr>
              <a:t> de condição e a segunda como um evento.</a:t>
            </a:r>
          </a:p>
          <a:p>
            <a:pPr marL="0" indent="0" algn="just">
              <a:buNone/>
            </a:pPr>
            <a:r>
              <a:rPr lang="pt-BR" sz="1800" i="1" u="none" strike="noStrike" baseline="0" dirty="0" err="1">
                <a:solidFill>
                  <a:srgbClr val="E16C08"/>
                </a:solidFill>
              </a:rPr>
              <a:t>Bovolenta</a:t>
            </a:r>
            <a:r>
              <a:rPr lang="pt-BR" sz="1800" i="1" u="none" strike="noStrike" baseline="0" dirty="0">
                <a:solidFill>
                  <a:srgbClr val="E16C08"/>
                </a:solidFill>
              </a:rPr>
              <a:t> </a:t>
            </a:r>
            <a:r>
              <a:rPr lang="pt-BR" sz="1800" i="1" dirty="0">
                <a:solidFill>
                  <a:srgbClr val="000000"/>
                </a:solidFill>
              </a:rPr>
              <a:t>, Gilse Aparecida, </a:t>
            </a:r>
            <a:r>
              <a:rPr lang="pt-BR" sz="1800" i="1" u="none" strike="noStrike" baseline="0" dirty="0">
                <a:solidFill>
                  <a:srgbClr val="000000"/>
                </a:solidFill>
              </a:rPr>
              <a:t>Modalidades de benefício eventual da Lei Orgânica da Assistência Social: notas críticas</a:t>
            </a:r>
            <a:endParaRPr lang="pt-BR" sz="1800" dirty="0"/>
          </a:p>
        </p:txBody>
      </p:sp>
    </p:spTree>
    <p:extLst>
      <p:ext uri="{BB962C8B-B14F-4D97-AF65-F5344CB8AC3E}">
        <p14:creationId xmlns:p14="http://schemas.microsoft.com/office/powerpoint/2010/main" val="22417708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DAF6740-4CD2-40A0-8854-703252BD698A}"/>
              </a:ext>
            </a:extLst>
          </p:cNvPr>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b="1" kern="1200">
                <a:solidFill>
                  <a:srgbClr val="FFFFFF"/>
                </a:solidFill>
                <a:latin typeface="+mj-lt"/>
                <a:ea typeface="+mj-ea"/>
                <a:cs typeface="+mj-cs"/>
              </a:rPr>
              <a:t>Situação de Calamidade Pública ou Desastre</a:t>
            </a:r>
          </a:p>
        </p:txBody>
      </p:sp>
      <p:sp>
        <p:nvSpPr>
          <p:cNvPr id="4" name="CaixaDeTexto 3">
            <a:extLst>
              <a:ext uri="{FF2B5EF4-FFF2-40B4-BE49-F238E27FC236}">
                <a16:creationId xmlns:a16="http://schemas.microsoft.com/office/drawing/2014/main" id="{DAACF6C9-9BF7-4F73-B34E-15DE9F6099EC}"/>
              </a:ext>
            </a:extLst>
          </p:cNvPr>
          <p:cNvSpPr txBox="1"/>
          <p:nvPr/>
        </p:nvSpPr>
        <p:spPr>
          <a:xfrm>
            <a:off x="4810259" y="185530"/>
            <a:ext cx="6555347" cy="6546574"/>
          </a:xfrm>
          <a:prstGeom prst="rect">
            <a:avLst/>
          </a:prstGeom>
        </p:spPr>
        <p:txBody>
          <a:bodyPr vert="horz" lIns="91440" tIns="45720" rIns="91440" bIns="45720" rtlCol="0" anchor="ctr">
            <a:noAutofit/>
          </a:bodyPr>
          <a:lstStyle/>
          <a:p>
            <a:pPr indent="-228600" algn="just">
              <a:lnSpc>
                <a:spcPct val="90000"/>
              </a:lnSpc>
              <a:spcAft>
                <a:spcPts val="600"/>
              </a:spcAft>
              <a:buFont typeface="Arial" panose="020B0604020202020204" pitchFamily="34" charset="0"/>
              <a:buChar char="•"/>
            </a:pPr>
            <a:r>
              <a:rPr lang="en-US" sz="2800" dirty="0"/>
              <a:t>Para </a:t>
            </a:r>
            <a:r>
              <a:rPr lang="en-US" sz="2800" dirty="0" err="1"/>
              <a:t>atendimento</a:t>
            </a:r>
            <a:r>
              <a:rPr lang="en-US" sz="2800" dirty="0"/>
              <a:t> de </a:t>
            </a:r>
            <a:r>
              <a:rPr lang="en-US" sz="2800" dirty="0" err="1"/>
              <a:t>vítimas</a:t>
            </a:r>
            <a:r>
              <a:rPr lang="en-US" sz="2800" dirty="0"/>
              <a:t> de </a:t>
            </a:r>
            <a:r>
              <a:rPr lang="en-US" sz="2800" dirty="0" err="1"/>
              <a:t>calamidade</a:t>
            </a:r>
            <a:r>
              <a:rPr lang="en-US" sz="2800" dirty="0"/>
              <a:t> </a:t>
            </a:r>
            <a:r>
              <a:rPr lang="en-US" sz="2800" dirty="0" err="1"/>
              <a:t>pública</a:t>
            </a:r>
            <a:r>
              <a:rPr lang="en-US" sz="2800" dirty="0"/>
              <a:t>, </a:t>
            </a:r>
            <a:r>
              <a:rPr lang="en-US" sz="2800" dirty="0" err="1"/>
              <a:t>poderá</a:t>
            </a:r>
            <a:r>
              <a:rPr lang="en-US" sz="2800" dirty="0"/>
              <a:t> ser </a:t>
            </a:r>
            <a:r>
              <a:rPr lang="en-US" sz="2800" dirty="0" err="1"/>
              <a:t>criado</a:t>
            </a:r>
            <a:r>
              <a:rPr lang="en-US" sz="2800" dirty="0"/>
              <a:t> </a:t>
            </a:r>
            <a:r>
              <a:rPr lang="en-US" sz="2800" dirty="0" err="1"/>
              <a:t>benefício</a:t>
            </a:r>
            <a:r>
              <a:rPr lang="en-US" sz="2800" dirty="0"/>
              <a:t> eventual de modo a </a:t>
            </a:r>
            <a:r>
              <a:rPr lang="en-US" sz="2800" dirty="0" err="1"/>
              <a:t>assegurar-lhes</a:t>
            </a:r>
            <a:r>
              <a:rPr lang="en-US" sz="2800" dirty="0"/>
              <a:t> a </a:t>
            </a:r>
            <a:r>
              <a:rPr lang="en-US" sz="2800" dirty="0" err="1"/>
              <a:t>sobrevivência</a:t>
            </a:r>
            <a:r>
              <a:rPr lang="en-US" sz="2800" dirty="0"/>
              <a:t> e a </a:t>
            </a:r>
            <a:r>
              <a:rPr lang="en-US" sz="2800" dirty="0" err="1"/>
              <a:t>reconstrução</a:t>
            </a:r>
            <a:r>
              <a:rPr lang="en-US" sz="2800" dirty="0"/>
              <a:t> de </a:t>
            </a:r>
            <a:r>
              <a:rPr lang="en-US" sz="2800" dirty="0" err="1"/>
              <a:t>sua</a:t>
            </a:r>
            <a:r>
              <a:rPr lang="en-US" sz="2800" dirty="0"/>
              <a:t> </a:t>
            </a:r>
            <a:r>
              <a:rPr lang="en-US" sz="2800" dirty="0" err="1"/>
              <a:t>autonomia</a:t>
            </a:r>
            <a:r>
              <a:rPr lang="en-US" sz="2800" dirty="0"/>
              <a:t>, </a:t>
            </a:r>
            <a:r>
              <a:rPr lang="en-US" sz="2800" dirty="0" err="1"/>
              <a:t>nos</a:t>
            </a:r>
            <a:r>
              <a:rPr lang="en-US" sz="2800" dirty="0"/>
              <a:t> </a:t>
            </a:r>
            <a:r>
              <a:rPr lang="en-US" sz="2800" dirty="0" err="1"/>
              <a:t>termos</a:t>
            </a:r>
            <a:r>
              <a:rPr lang="en-US" sz="2800" dirty="0"/>
              <a:t> do § 2º do art. 22 da Lei nº 8.742, de1993. </a:t>
            </a:r>
          </a:p>
          <a:p>
            <a:pPr indent="-228600" algn="just">
              <a:lnSpc>
                <a:spcPct val="90000"/>
              </a:lnSpc>
              <a:spcAft>
                <a:spcPts val="600"/>
              </a:spcAft>
              <a:buFont typeface="Arial" panose="020B0604020202020204" pitchFamily="34" charset="0"/>
              <a:buChar char="•"/>
            </a:pPr>
            <a:r>
              <a:rPr lang="en-US" sz="2800" dirty="0" err="1"/>
              <a:t>Entende</a:t>
            </a:r>
            <a:r>
              <a:rPr lang="en-US" sz="2800" dirty="0"/>
              <a:t>-se </a:t>
            </a:r>
            <a:r>
              <a:rPr lang="en-US" sz="2800" dirty="0" err="1"/>
              <a:t>por</a:t>
            </a:r>
            <a:r>
              <a:rPr lang="en-US" sz="2800" dirty="0"/>
              <a:t> </a:t>
            </a:r>
            <a:r>
              <a:rPr lang="en-US" sz="2800" dirty="0" err="1"/>
              <a:t>estado</a:t>
            </a:r>
            <a:r>
              <a:rPr lang="en-US" sz="2800" dirty="0"/>
              <a:t> de </a:t>
            </a:r>
            <a:r>
              <a:rPr lang="en-US" sz="2800" dirty="0" err="1"/>
              <a:t>calamidade</a:t>
            </a:r>
            <a:r>
              <a:rPr lang="en-US" sz="2800" dirty="0"/>
              <a:t> </a:t>
            </a:r>
            <a:r>
              <a:rPr lang="en-US" sz="2800" dirty="0" err="1"/>
              <a:t>pública</a:t>
            </a:r>
            <a:r>
              <a:rPr lang="en-US" sz="2800" dirty="0"/>
              <a:t> o </a:t>
            </a:r>
            <a:r>
              <a:rPr lang="en-US" sz="2800" dirty="0" err="1"/>
              <a:t>reconhecimento</a:t>
            </a:r>
            <a:r>
              <a:rPr lang="en-US" sz="2800" dirty="0"/>
              <a:t> </a:t>
            </a:r>
            <a:r>
              <a:rPr lang="en-US" sz="2800" dirty="0" err="1"/>
              <a:t>pelo</a:t>
            </a:r>
            <a:r>
              <a:rPr lang="en-US" sz="2800" dirty="0"/>
              <a:t> </a:t>
            </a:r>
            <a:r>
              <a:rPr lang="en-US" sz="2800" dirty="0" err="1"/>
              <a:t>poder</a:t>
            </a:r>
            <a:r>
              <a:rPr lang="en-US" sz="2800" dirty="0"/>
              <a:t> </a:t>
            </a:r>
            <a:r>
              <a:rPr lang="en-US" sz="2800" dirty="0" err="1"/>
              <a:t>público</a:t>
            </a:r>
            <a:r>
              <a:rPr lang="en-US" sz="2800" dirty="0"/>
              <a:t> de </a:t>
            </a:r>
            <a:r>
              <a:rPr lang="en-US" sz="2800" dirty="0" err="1"/>
              <a:t>situação</a:t>
            </a:r>
            <a:r>
              <a:rPr lang="en-US" sz="2800" dirty="0"/>
              <a:t> anormal, </a:t>
            </a:r>
            <a:r>
              <a:rPr lang="en-US" sz="2800" dirty="0" err="1"/>
              <a:t>advinda</a:t>
            </a:r>
            <a:r>
              <a:rPr lang="en-US" sz="2800" dirty="0"/>
              <a:t> de </a:t>
            </a:r>
            <a:r>
              <a:rPr lang="en-US" sz="2800" dirty="0" err="1"/>
              <a:t>baixas</a:t>
            </a:r>
            <a:r>
              <a:rPr lang="en-US" sz="2800" dirty="0"/>
              <a:t> </a:t>
            </a:r>
            <a:r>
              <a:rPr lang="en-US" sz="2800" dirty="0" err="1"/>
              <a:t>ou</a:t>
            </a:r>
            <a:r>
              <a:rPr lang="en-US" sz="2800" dirty="0"/>
              <a:t> </a:t>
            </a:r>
            <a:r>
              <a:rPr lang="en-US" sz="2800" dirty="0" err="1"/>
              <a:t>altas</a:t>
            </a:r>
            <a:r>
              <a:rPr lang="en-US" sz="2800" dirty="0"/>
              <a:t> </a:t>
            </a:r>
            <a:r>
              <a:rPr lang="en-US" sz="2800" dirty="0" err="1"/>
              <a:t>temperaturas</a:t>
            </a:r>
            <a:r>
              <a:rPr lang="en-US" sz="2800" dirty="0"/>
              <a:t>, </a:t>
            </a:r>
            <a:r>
              <a:rPr lang="en-US" sz="2800" dirty="0" err="1"/>
              <a:t>tempestades</a:t>
            </a:r>
            <a:r>
              <a:rPr lang="en-US" sz="2800" dirty="0"/>
              <a:t>, </a:t>
            </a:r>
            <a:r>
              <a:rPr lang="en-US" sz="2800" dirty="0" err="1"/>
              <a:t>enchentes</a:t>
            </a:r>
            <a:r>
              <a:rPr lang="en-US" sz="2800" dirty="0"/>
              <a:t>, </a:t>
            </a:r>
            <a:r>
              <a:rPr lang="en-US" sz="2800" dirty="0" err="1"/>
              <a:t>inversão</a:t>
            </a:r>
            <a:r>
              <a:rPr lang="en-US" sz="2800" dirty="0"/>
              <a:t> </a:t>
            </a:r>
            <a:r>
              <a:rPr lang="en-US" sz="2800" dirty="0" err="1"/>
              <a:t>térmica</a:t>
            </a:r>
            <a:r>
              <a:rPr lang="en-US" sz="2800" dirty="0"/>
              <a:t>, </a:t>
            </a:r>
            <a:r>
              <a:rPr lang="en-US" sz="2800" dirty="0" err="1"/>
              <a:t>desabamentos</a:t>
            </a:r>
            <a:r>
              <a:rPr lang="en-US" sz="2800" dirty="0"/>
              <a:t>, </a:t>
            </a:r>
            <a:r>
              <a:rPr lang="en-US" sz="2800" dirty="0" err="1"/>
              <a:t>incêndios</a:t>
            </a:r>
            <a:r>
              <a:rPr lang="en-US" sz="2800" dirty="0"/>
              <a:t>, </a:t>
            </a:r>
            <a:r>
              <a:rPr lang="en-US" sz="2800" dirty="0" err="1"/>
              <a:t>epidemias</a:t>
            </a:r>
            <a:r>
              <a:rPr lang="en-US" sz="2800" dirty="0"/>
              <a:t>, </a:t>
            </a:r>
            <a:r>
              <a:rPr lang="en-US" sz="2800" dirty="0" err="1"/>
              <a:t>causando</a:t>
            </a:r>
            <a:r>
              <a:rPr lang="en-US" sz="2800" dirty="0"/>
              <a:t> </a:t>
            </a:r>
            <a:r>
              <a:rPr lang="en-US" sz="2800" dirty="0" err="1"/>
              <a:t>sérios</a:t>
            </a:r>
            <a:r>
              <a:rPr lang="en-US" sz="2800" dirty="0"/>
              <a:t> </a:t>
            </a:r>
            <a:r>
              <a:rPr lang="en-US" sz="2800" dirty="0" err="1"/>
              <a:t>danos</a:t>
            </a:r>
            <a:r>
              <a:rPr lang="en-US" sz="2800" dirty="0"/>
              <a:t> à </a:t>
            </a:r>
            <a:r>
              <a:rPr lang="en-US" sz="2800" dirty="0" err="1"/>
              <a:t>comunidade</a:t>
            </a:r>
            <a:r>
              <a:rPr lang="en-US" sz="2800" dirty="0"/>
              <a:t> </a:t>
            </a:r>
            <a:r>
              <a:rPr lang="en-US" sz="2800" dirty="0" err="1"/>
              <a:t>afetada</a:t>
            </a:r>
            <a:r>
              <a:rPr lang="en-US" sz="2800" dirty="0"/>
              <a:t>, inclusive à </a:t>
            </a:r>
            <a:r>
              <a:rPr lang="en-US" sz="2800" dirty="0" err="1"/>
              <a:t>incolumidade</a:t>
            </a:r>
            <a:r>
              <a:rPr lang="en-US" sz="2800" dirty="0"/>
              <a:t> </a:t>
            </a:r>
            <a:r>
              <a:rPr lang="en-US" sz="2800" dirty="0" err="1"/>
              <a:t>ou</a:t>
            </a:r>
            <a:r>
              <a:rPr lang="en-US" sz="2800" dirty="0"/>
              <a:t> à </a:t>
            </a:r>
            <a:r>
              <a:rPr lang="en-US" sz="2800" dirty="0" err="1"/>
              <a:t>vida</a:t>
            </a:r>
            <a:r>
              <a:rPr lang="en-US" sz="2800" dirty="0"/>
              <a:t> de </a:t>
            </a:r>
            <a:r>
              <a:rPr lang="en-US" sz="2800" dirty="0" err="1"/>
              <a:t>seus</a:t>
            </a:r>
            <a:r>
              <a:rPr lang="en-US" sz="2800" dirty="0"/>
              <a:t> </a:t>
            </a:r>
            <a:r>
              <a:rPr lang="en-US" sz="2800" dirty="0" err="1"/>
              <a:t>integrantes</a:t>
            </a:r>
            <a:r>
              <a:rPr lang="en-US" sz="2800" dirty="0"/>
              <a:t>. </a:t>
            </a:r>
            <a:endParaRPr lang="en-US" sz="2800" b="1" dirty="0"/>
          </a:p>
        </p:txBody>
      </p:sp>
    </p:spTree>
    <p:extLst>
      <p:ext uri="{BB962C8B-B14F-4D97-AF65-F5344CB8AC3E}">
        <p14:creationId xmlns:p14="http://schemas.microsoft.com/office/powerpoint/2010/main" val="2903543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additive="base">
                                        <p:cTn id="12"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Imagem 5" descr="Cidade vista de cima&#10;&#10;Descrição gerada automaticamente">
            <a:extLst>
              <a:ext uri="{FF2B5EF4-FFF2-40B4-BE49-F238E27FC236}">
                <a16:creationId xmlns:a16="http://schemas.microsoft.com/office/drawing/2014/main" id="{428AD193-1D37-4B1F-B3A6-FE4750D2AA04}"/>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942" r="2941" b="-1"/>
          <a:stretch/>
        </p:blipFill>
        <p:spPr>
          <a:xfrm>
            <a:off x="2522356" y="10"/>
            <a:ext cx="9669642" cy="6857990"/>
          </a:xfrm>
          <a:prstGeom prst="rect">
            <a:avLst/>
          </a:prstGeom>
        </p:spPr>
      </p:pic>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8DAF6740-4CD2-40A0-8854-703252BD698A}"/>
              </a:ext>
            </a:extLst>
          </p:cNvPr>
          <p:cNvSpPr>
            <a:spLocks noGrp="1"/>
          </p:cNvSpPr>
          <p:nvPr>
            <p:ph type="title"/>
          </p:nvPr>
        </p:nvSpPr>
        <p:spPr>
          <a:xfrm>
            <a:off x="838200" y="365125"/>
            <a:ext cx="3822189" cy="1899912"/>
          </a:xfrm>
        </p:spPr>
        <p:txBody>
          <a:bodyPr>
            <a:normAutofit/>
          </a:bodyPr>
          <a:lstStyle/>
          <a:p>
            <a:r>
              <a:rPr lang="pt-BR" sz="3700" b="1"/>
              <a:t>Situação de Calamidade Pública ou Desastre</a:t>
            </a:r>
          </a:p>
        </p:txBody>
      </p:sp>
      <p:sp>
        <p:nvSpPr>
          <p:cNvPr id="3" name="Espaço Reservado para Conteúdo 2">
            <a:extLst>
              <a:ext uri="{FF2B5EF4-FFF2-40B4-BE49-F238E27FC236}">
                <a16:creationId xmlns:a16="http://schemas.microsoft.com/office/drawing/2014/main" id="{89947E84-44C0-4789-A607-FAB42AA95440}"/>
              </a:ext>
            </a:extLst>
          </p:cNvPr>
          <p:cNvSpPr>
            <a:spLocks noGrp="1"/>
          </p:cNvSpPr>
          <p:nvPr>
            <p:ph idx="1"/>
          </p:nvPr>
        </p:nvSpPr>
        <p:spPr>
          <a:xfrm>
            <a:off x="347870" y="2434201"/>
            <a:ext cx="5257800" cy="4058674"/>
          </a:xfrm>
        </p:spPr>
        <p:txBody>
          <a:bodyPr>
            <a:normAutofit/>
          </a:bodyPr>
          <a:lstStyle/>
          <a:p>
            <a:r>
              <a:rPr lang="pt-BR" dirty="0"/>
              <a:t>Ligada a situação de vulnerabilidade temporária;</a:t>
            </a:r>
          </a:p>
          <a:p>
            <a:r>
              <a:rPr lang="pt-BR" dirty="0"/>
              <a:t>Identificar a calamidade pública;</a:t>
            </a:r>
          </a:p>
          <a:p>
            <a:r>
              <a:rPr lang="pt-BR" dirty="0"/>
              <a:t>Diversidade do atendimento;</a:t>
            </a:r>
          </a:p>
          <a:p>
            <a:r>
              <a:rPr lang="pt-BR" dirty="0"/>
              <a:t>A calamidade vai gerar qual benefícios eventual deverá ser concedido.</a:t>
            </a:r>
          </a:p>
        </p:txBody>
      </p:sp>
      <p:sp>
        <p:nvSpPr>
          <p:cNvPr id="7" name="CaixaDeTexto 6">
            <a:extLst>
              <a:ext uri="{FF2B5EF4-FFF2-40B4-BE49-F238E27FC236}">
                <a16:creationId xmlns:a16="http://schemas.microsoft.com/office/drawing/2014/main" id="{2B075866-10E0-422D-BDFE-120A4787A9AF}"/>
              </a:ext>
            </a:extLst>
          </p:cNvPr>
          <p:cNvSpPr txBox="1"/>
          <p:nvPr/>
        </p:nvSpPr>
        <p:spPr>
          <a:xfrm>
            <a:off x="9719848" y="6657945"/>
            <a:ext cx="2472151" cy="200055"/>
          </a:xfrm>
          <a:prstGeom prst="rect">
            <a:avLst/>
          </a:prstGeom>
          <a:solidFill>
            <a:srgbClr val="000000"/>
          </a:solidFill>
        </p:spPr>
        <p:txBody>
          <a:bodyPr wrap="none" rtlCol="0">
            <a:spAutoFit/>
          </a:bodyPr>
          <a:lstStyle/>
          <a:p>
            <a:pPr algn="r">
              <a:spcAft>
                <a:spcPts val="600"/>
              </a:spcAft>
            </a:pPr>
            <a:r>
              <a:rPr lang="pt-BR" sz="700">
                <a:solidFill>
                  <a:srgbClr val="FFFFFF"/>
                </a:solidFill>
                <a:hlinkClick r:id="rId3" tooltip="https://www.brasildefato.com.br/2018/07/04/brasil-tem-83-milhoes-de-pessoas-vivendo-em-areas-de-risco/">
                  <a:extLst>
                    <a:ext uri="{A12FA001-AC4F-418D-AE19-62706E023703}">
                      <ahyp:hlinkClr xmlns:ahyp="http://schemas.microsoft.com/office/drawing/2018/hyperlinkcolor" val="tx"/>
                    </a:ext>
                  </a:extLst>
                </a:hlinkClick>
              </a:rPr>
              <a:t>Esta Foto</a:t>
            </a:r>
            <a:r>
              <a:rPr lang="pt-BR" sz="700">
                <a:solidFill>
                  <a:srgbClr val="FFFFFF"/>
                </a:solidFill>
              </a:rPr>
              <a:t> de Autor Desconhecido está licenciado em </a:t>
            </a:r>
            <a:r>
              <a:rPr lang="pt-BR" sz="700">
                <a:solidFill>
                  <a:srgbClr val="FFFFFF"/>
                </a:solidFill>
                <a:hlinkClick r:id="rId4" tooltip="https://creativecommons.org/licenses/by-nd/3.0/">
                  <a:extLst>
                    <a:ext uri="{A12FA001-AC4F-418D-AE19-62706E023703}">
                      <ahyp:hlinkClr xmlns:ahyp="http://schemas.microsoft.com/office/drawing/2018/hyperlinkcolor" val="tx"/>
                    </a:ext>
                  </a:extLst>
                </a:hlinkClick>
              </a:rPr>
              <a:t>CC BY-ND</a:t>
            </a:r>
            <a:endParaRPr lang="pt-BR" sz="700">
              <a:solidFill>
                <a:srgbClr val="FFFFFF"/>
              </a:solidFill>
            </a:endParaRPr>
          </a:p>
        </p:txBody>
      </p:sp>
    </p:spTree>
    <p:extLst>
      <p:ext uri="{BB962C8B-B14F-4D97-AF65-F5344CB8AC3E}">
        <p14:creationId xmlns:p14="http://schemas.microsoft.com/office/powerpoint/2010/main" val="2901130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2A7CB10-520F-4C50-AD90-951C7195C313}"/>
              </a:ext>
            </a:extLst>
          </p:cNvPr>
          <p:cNvSpPr>
            <a:spLocks noGrp="1"/>
          </p:cNvSpPr>
          <p:nvPr>
            <p:ph type="title"/>
          </p:nvPr>
        </p:nvSpPr>
        <p:spPr>
          <a:xfrm>
            <a:off x="586478" y="1683756"/>
            <a:ext cx="3115265" cy="2396359"/>
          </a:xfrm>
        </p:spPr>
        <p:txBody>
          <a:bodyPr anchor="b">
            <a:normAutofit/>
          </a:bodyPr>
          <a:lstStyle/>
          <a:p>
            <a:pPr algn="r"/>
            <a:r>
              <a:rPr lang="pt-BR" sz="4000" b="1">
                <a:solidFill>
                  <a:srgbClr val="FFFFFF"/>
                </a:solidFill>
              </a:rPr>
              <a:t>DIRETRIZES</a:t>
            </a:r>
          </a:p>
        </p:txBody>
      </p:sp>
      <p:graphicFrame>
        <p:nvGraphicFramePr>
          <p:cNvPr id="5" name="Espaço Reservado para Conteúdo 2">
            <a:extLst>
              <a:ext uri="{FF2B5EF4-FFF2-40B4-BE49-F238E27FC236}">
                <a16:creationId xmlns:a16="http://schemas.microsoft.com/office/drawing/2014/main" id="{EAD6932B-EE17-ED95-2A1B-096711E8D104}"/>
              </a:ext>
            </a:extLst>
          </p:cNvPr>
          <p:cNvGraphicFramePr>
            <a:graphicFrameLocks noGrp="1"/>
          </p:cNvGraphicFramePr>
          <p:nvPr>
            <p:ph idx="1"/>
            <p:extLst>
              <p:ext uri="{D42A27DB-BD31-4B8C-83A1-F6EECF244321}">
                <p14:modId xmlns:p14="http://schemas.microsoft.com/office/powerpoint/2010/main" val="582487034"/>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103142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Shape 21">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Rectangle 23">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2A7CB10-520F-4C50-AD90-951C7195C313}"/>
              </a:ext>
            </a:extLst>
          </p:cNvPr>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b="1" kern="1200">
                <a:solidFill>
                  <a:srgbClr val="FFFFFF"/>
                </a:solidFill>
                <a:latin typeface="+mj-lt"/>
                <a:ea typeface="+mj-ea"/>
                <a:cs typeface="+mj-cs"/>
              </a:rPr>
              <a:t>DIRETRIZES</a:t>
            </a:r>
          </a:p>
        </p:txBody>
      </p:sp>
      <p:sp>
        <p:nvSpPr>
          <p:cNvPr id="7" name="CaixaDeTexto 6">
            <a:extLst>
              <a:ext uri="{FF2B5EF4-FFF2-40B4-BE49-F238E27FC236}">
                <a16:creationId xmlns:a16="http://schemas.microsoft.com/office/drawing/2014/main" id="{28BF3A43-BFE6-4C82-B7CF-271EE624953F}"/>
              </a:ext>
            </a:extLst>
          </p:cNvPr>
          <p:cNvSpPr txBox="1"/>
          <p:nvPr/>
        </p:nvSpPr>
        <p:spPr>
          <a:xfrm>
            <a:off x="4810259" y="649480"/>
            <a:ext cx="6555347" cy="5546047"/>
          </a:xfrm>
          <a:prstGeom prst="rect">
            <a:avLst/>
          </a:prstGeom>
        </p:spPr>
        <p:txBody>
          <a:bodyPr vert="horz" lIns="91440" tIns="45720" rIns="91440" bIns="45720" rtlCol="0" anchor="ctr">
            <a:noAutofit/>
          </a:bodyPr>
          <a:lstStyle/>
          <a:p>
            <a:pPr indent="-228600" algn="just">
              <a:lnSpc>
                <a:spcPct val="90000"/>
              </a:lnSpc>
              <a:spcAft>
                <a:spcPts val="600"/>
              </a:spcAft>
              <a:buFont typeface="Arial" panose="020B0604020202020204" pitchFamily="34" charset="0"/>
              <a:buChar char="•"/>
            </a:pPr>
            <a:r>
              <a:rPr lang="en-US" sz="3000" b="1" dirty="0">
                <a:effectLst/>
              </a:rPr>
              <a:t>O </a:t>
            </a:r>
            <a:r>
              <a:rPr lang="en-US" sz="3000" b="1" dirty="0" err="1">
                <a:effectLst/>
              </a:rPr>
              <a:t>benefício</a:t>
            </a:r>
            <a:r>
              <a:rPr lang="en-US" sz="3000" b="1" dirty="0">
                <a:effectLst/>
              </a:rPr>
              <a:t> </a:t>
            </a:r>
            <a:r>
              <a:rPr lang="en-US" sz="3000" b="1" dirty="0" err="1">
                <a:effectLst/>
              </a:rPr>
              <a:t>será</a:t>
            </a:r>
            <a:r>
              <a:rPr lang="en-US" sz="3000" b="1" dirty="0">
                <a:effectLst/>
              </a:rPr>
              <a:t> </a:t>
            </a:r>
            <a:r>
              <a:rPr lang="en-US" sz="3000" b="1" dirty="0" err="1">
                <a:effectLst/>
              </a:rPr>
              <a:t>concedido</a:t>
            </a:r>
            <a:r>
              <a:rPr lang="en-US" sz="3000" b="1" dirty="0">
                <a:effectLst/>
              </a:rPr>
              <a:t> </a:t>
            </a:r>
            <a:r>
              <a:rPr lang="en-US" sz="3000" b="1" dirty="0" err="1">
                <a:effectLst/>
              </a:rPr>
              <a:t>na</a:t>
            </a:r>
            <a:r>
              <a:rPr lang="en-US" sz="3000" b="1" dirty="0">
                <a:effectLst/>
              </a:rPr>
              <a:t> forma de </a:t>
            </a:r>
            <a:r>
              <a:rPr lang="en-US" sz="3000" b="1" dirty="0">
                <a:effectLst/>
                <a:highlight>
                  <a:srgbClr val="FFFF00"/>
                </a:highlight>
              </a:rPr>
              <a:t>PECÚNIA</a:t>
            </a:r>
            <a:r>
              <a:rPr lang="en-US" sz="3000" b="1" dirty="0">
                <a:effectLst/>
              </a:rPr>
              <a:t>, </a:t>
            </a:r>
            <a:r>
              <a:rPr lang="en-US" sz="3000" b="1" dirty="0">
                <a:effectLst/>
                <a:highlight>
                  <a:srgbClr val="FFFF00"/>
                </a:highlight>
              </a:rPr>
              <a:t>BENS DE CONSUMO, PRESTAÇÃO DE SERVIÇO, OU EM AMBAS AS FORMAS</a:t>
            </a:r>
            <a:r>
              <a:rPr lang="en-US" sz="3000" b="1" dirty="0">
                <a:effectLst/>
              </a:rPr>
              <a:t>, </a:t>
            </a:r>
            <a:r>
              <a:rPr lang="en-US" sz="3000" b="1" dirty="0" err="1">
                <a:effectLst/>
              </a:rPr>
              <a:t>em</a:t>
            </a:r>
            <a:r>
              <a:rPr lang="en-US" sz="3000" b="1" dirty="0">
                <a:effectLst/>
              </a:rPr>
              <a:t> </a:t>
            </a:r>
            <a:r>
              <a:rPr lang="en-US" sz="3000" b="1" dirty="0" err="1">
                <a:effectLst/>
              </a:rPr>
              <a:t>caráter</a:t>
            </a:r>
            <a:r>
              <a:rPr lang="en-US" sz="3000" b="1" dirty="0">
                <a:effectLst/>
              </a:rPr>
              <a:t> </a:t>
            </a:r>
            <a:r>
              <a:rPr lang="en-US" sz="3000" b="1" dirty="0" err="1">
                <a:effectLst/>
              </a:rPr>
              <a:t>temporário</a:t>
            </a:r>
            <a:r>
              <a:rPr lang="en-US" sz="3000" b="1" dirty="0">
                <a:effectLst/>
              </a:rPr>
              <a:t>, </a:t>
            </a:r>
            <a:r>
              <a:rPr lang="en-US" sz="3000" b="1" dirty="0" err="1">
                <a:effectLst/>
              </a:rPr>
              <a:t>sendo</a:t>
            </a:r>
            <a:r>
              <a:rPr lang="en-US" sz="3000" b="1" dirty="0">
                <a:effectLst/>
              </a:rPr>
              <a:t> o </a:t>
            </a:r>
            <a:r>
              <a:rPr lang="en-US" sz="3000" b="1" dirty="0" err="1">
                <a:effectLst/>
              </a:rPr>
              <a:t>seu</a:t>
            </a:r>
            <a:r>
              <a:rPr lang="en-US" sz="3000" b="1" dirty="0">
                <a:effectLst/>
              </a:rPr>
              <a:t> valor e </a:t>
            </a:r>
            <a:r>
              <a:rPr lang="en-US" sz="3000" b="1" dirty="0" err="1">
                <a:effectLst/>
              </a:rPr>
              <a:t>duração</a:t>
            </a:r>
            <a:r>
              <a:rPr lang="en-US" sz="3000" b="1" dirty="0">
                <a:effectLst/>
              </a:rPr>
              <a:t> </a:t>
            </a:r>
            <a:r>
              <a:rPr lang="en-US" sz="3000" b="1" dirty="0" err="1">
                <a:effectLst/>
              </a:rPr>
              <a:t>definidos</a:t>
            </a:r>
            <a:r>
              <a:rPr lang="en-US" sz="3000" b="1" dirty="0">
                <a:effectLst/>
              </a:rPr>
              <a:t> de </a:t>
            </a:r>
            <a:r>
              <a:rPr lang="en-US" sz="3000" b="1" dirty="0" err="1">
                <a:effectLst/>
              </a:rPr>
              <a:t>acordo</a:t>
            </a:r>
            <a:r>
              <a:rPr lang="en-US" sz="3000" b="1" dirty="0">
                <a:effectLst/>
              </a:rPr>
              <a:t> com o </a:t>
            </a:r>
            <a:r>
              <a:rPr lang="en-US" sz="3000" b="1" dirty="0" err="1">
                <a:effectLst/>
              </a:rPr>
              <a:t>grau</a:t>
            </a:r>
            <a:r>
              <a:rPr lang="en-US" sz="3000" b="1" dirty="0">
                <a:effectLst/>
              </a:rPr>
              <a:t> de </a:t>
            </a:r>
            <a:r>
              <a:rPr lang="en-US" sz="3000" b="1" dirty="0" err="1">
                <a:effectLst/>
              </a:rPr>
              <a:t>complexidade</a:t>
            </a:r>
            <a:r>
              <a:rPr lang="en-US" sz="3000" b="1" dirty="0">
                <a:effectLst/>
              </a:rPr>
              <a:t> da </a:t>
            </a:r>
            <a:r>
              <a:rPr lang="en-US" sz="3000" b="1" dirty="0" err="1">
                <a:effectLst/>
              </a:rPr>
              <a:t>situação</a:t>
            </a:r>
            <a:r>
              <a:rPr lang="en-US" sz="3000" b="1" dirty="0">
                <a:effectLst/>
              </a:rPr>
              <a:t> de </a:t>
            </a:r>
            <a:r>
              <a:rPr lang="en-US" sz="3000" b="1" dirty="0" err="1">
                <a:effectLst/>
              </a:rPr>
              <a:t>vulnerabilidade</a:t>
            </a:r>
            <a:r>
              <a:rPr lang="en-US" sz="3000" b="1" dirty="0">
                <a:effectLst/>
              </a:rPr>
              <a:t> e </a:t>
            </a:r>
            <a:r>
              <a:rPr lang="en-US" sz="3000" b="1" dirty="0" err="1">
                <a:effectLst/>
              </a:rPr>
              <a:t>risco</a:t>
            </a:r>
            <a:r>
              <a:rPr lang="en-US" sz="3000" b="1" dirty="0">
                <a:effectLst/>
              </a:rPr>
              <a:t> </a:t>
            </a:r>
            <a:r>
              <a:rPr lang="en-US" sz="3000" b="1" dirty="0" err="1">
                <a:effectLst/>
              </a:rPr>
              <a:t>pessoal</a:t>
            </a:r>
            <a:r>
              <a:rPr lang="en-US" sz="3000" b="1" dirty="0">
                <a:effectLst/>
              </a:rPr>
              <a:t> das </a:t>
            </a:r>
            <a:r>
              <a:rPr lang="en-US" sz="3000" b="1" dirty="0" err="1">
                <a:effectLst/>
              </a:rPr>
              <a:t>famílias</a:t>
            </a:r>
            <a:r>
              <a:rPr lang="en-US" sz="3000" b="1" dirty="0">
                <a:effectLst/>
              </a:rPr>
              <a:t> e </a:t>
            </a:r>
            <a:r>
              <a:rPr lang="en-US" sz="3000" b="1" dirty="0" err="1">
                <a:effectLst/>
              </a:rPr>
              <a:t>indivíduos</a:t>
            </a:r>
            <a:r>
              <a:rPr lang="en-US" sz="3000" b="1" dirty="0">
                <a:effectLst/>
              </a:rPr>
              <a:t>, </a:t>
            </a:r>
            <a:r>
              <a:rPr lang="en-US" sz="3000" b="1" dirty="0" err="1">
                <a:effectLst/>
              </a:rPr>
              <a:t>identificados</a:t>
            </a:r>
            <a:r>
              <a:rPr lang="en-US" sz="3000" b="1" dirty="0">
                <a:effectLst/>
              </a:rPr>
              <a:t> </a:t>
            </a:r>
            <a:r>
              <a:rPr lang="en-US" sz="3000" b="1" dirty="0" err="1">
                <a:effectLst/>
              </a:rPr>
              <a:t>nos</a:t>
            </a:r>
            <a:r>
              <a:rPr lang="en-US" sz="3000" b="1" dirty="0">
                <a:effectLst/>
              </a:rPr>
              <a:t> </a:t>
            </a:r>
            <a:r>
              <a:rPr lang="en-US" sz="3000" b="1" dirty="0" err="1">
                <a:effectLst/>
              </a:rPr>
              <a:t>processos</a:t>
            </a:r>
            <a:r>
              <a:rPr lang="en-US" sz="3000" b="1" dirty="0">
                <a:effectLst/>
              </a:rPr>
              <a:t> de </a:t>
            </a:r>
            <a:r>
              <a:rPr lang="en-US" sz="3000" b="1" dirty="0" err="1">
                <a:effectLst/>
              </a:rPr>
              <a:t>atendimento</a:t>
            </a:r>
            <a:r>
              <a:rPr lang="en-US" sz="3000" b="1" dirty="0">
                <a:effectLst/>
              </a:rPr>
              <a:t> dos </a:t>
            </a:r>
            <a:r>
              <a:rPr lang="en-US" sz="3000" b="1" dirty="0" err="1">
                <a:effectLst/>
              </a:rPr>
              <a:t>serviços</a:t>
            </a:r>
            <a:r>
              <a:rPr lang="en-US" sz="3000" b="1" dirty="0">
                <a:effectLst/>
              </a:rPr>
              <a:t>.</a:t>
            </a:r>
          </a:p>
          <a:p>
            <a:pPr indent="-228600" algn="just">
              <a:lnSpc>
                <a:spcPct val="90000"/>
              </a:lnSpc>
              <a:spcAft>
                <a:spcPts val="600"/>
              </a:spcAft>
              <a:buFont typeface="Arial" panose="020B0604020202020204" pitchFamily="34" charset="0"/>
              <a:buChar char="•"/>
            </a:pPr>
            <a:endParaRPr lang="en-US" sz="3000" dirty="0"/>
          </a:p>
        </p:txBody>
      </p:sp>
    </p:spTree>
    <p:extLst>
      <p:ext uri="{BB962C8B-B14F-4D97-AF65-F5344CB8AC3E}">
        <p14:creationId xmlns:p14="http://schemas.microsoft.com/office/powerpoint/2010/main" val="25169096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235031-A2F6-4B5F-B57B-1BC74967BF5F}"/>
              </a:ext>
            </a:extLst>
          </p:cNvPr>
          <p:cNvSpPr>
            <a:spLocks noGrp="1"/>
          </p:cNvSpPr>
          <p:nvPr>
            <p:ph type="title"/>
          </p:nvPr>
        </p:nvSpPr>
        <p:spPr/>
        <p:txBody>
          <a:bodyPr/>
          <a:lstStyle/>
          <a:p>
            <a:pPr algn="ctr"/>
            <a:r>
              <a:rPr lang="pt-BR" dirty="0"/>
              <a:t>Os BE no contexto da Pandemia</a:t>
            </a:r>
          </a:p>
        </p:txBody>
      </p:sp>
      <p:graphicFrame>
        <p:nvGraphicFramePr>
          <p:cNvPr id="4" name="Espaço Reservado para Conteúdo 3">
            <a:extLst>
              <a:ext uri="{FF2B5EF4-FFF2-40B4-BE49-F238E27FC236}">
                <a16:creationId xmlns:a16="http://schemas.microsoft.com/office/drawing/2014/main" id="{649573C0-DE01-42A0-A7D0-341AB11D56F2}"/>
              </a:ext>
            </a:extLst>
          </p:cNvPr>
          <p:cNvGraphicFramePr>
            <a:graphicFrameLocks noGrp="1"/>
          </p:cNvGraphicFramePr>
          <p:nvPr>
            <p:ph idx="1"/>
            <p:extLst>
              <p:ext uri="{D42A27DB-BD31-4B8C-83A1-F6EECF244321}">
                <p14:modId xmlns:p14="http://schemas.microsoft.com/office/powerpoint/2010/main" val="4024169842"/>
              </p:ext>
            </p:extLst>
          </p:nvPr>
        </p:nvGraphicFramePr>
        <p:xfrm>
          <a:off x="838200" y="2557669"/>
          <a:ext cx="10515600" cy="36192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ítulo 1">
            <a:extLst>
              <a:ext uri="{FF2B5EF4-FFF2-40B4-BE49-F238E27FC236}">
                <a16:creationId xmlns:a16="http://schemas.microsoft.com/office/drawing/2014/main" id="{CD388484-7172-4C58-8647-97039D3E297C}"/>
              </a:ext>
            </a:extLst>
          </p:cNvPr>
          <p:cNvSpPr txBox="1">
            <a:spLocks/>
          </p:cNvSpPr>
          <p:nvPr/>
        </p:nvSpPr>
        <p:spPr>
          <a:xfrm>
            <a:off x="3719719" y="3704533"/>
            <a:ext cx="475256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b="1" dirty="0"/>
              <a:t>ARTICULAÇÃO</a:t>
            </a:r>
          </a:p>
        </p:txBody>
      </p:sp>
    </p:spTree>
    <p:extLst>
      <p:ext uri="{BB962C8B-B14F-4D97-AF65-F5344CB8AC3E}">
        <p14:creationId xmlns:p14="http://schemas.microsoft.com/office/powerpoint/2010/main" val="12771580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A6CD7A7-BD06-40E9-8BEF-185A5910CDE9}"/>
              </a:ext>
            </a:extLst>
          </p:cNvPr>
          <p:cNvSpPr>
            <a:spLocks noGrp="1"/>
          </p:cNvSpPr>
          <p:nvPr>
            <p:ph type="title"/>
          </p:nvPr>
        </p:nvSpPr>
        <p:spPr/>
        <p:txBody>
          <a:bodyPr/>
          <a:lstStyle/>
          <a:p>
            <a:pPr algn="ctr"/>
            <a:r>
              <a:rPr lang="pt-BR" dirty="0"/>
              <a:t>BE DE TRANSPORTE</a:t>
            </a:r>
          </a:p>
        </p:txBody>
      </p:sp>
      <p:sp>
        <p:nvSpPr>
          <p:cNvPr id="3" name="Espaço Reservado para Conteúdo 2">
            <a:extLst>
              <a:ext uri="{FF2B5EF4-FFF2-40B4-BE49-F238E27FC236}">
                <a16:creationId xmlns:a16="http://schemas.microsoft.com/office/drawing/2014/main" id="{8286BEAC-BF5F-4235-BEFE-6A1EFF620C57}"/>
              </a:ext>
            </a:extLst>
          </p:cNvPr>
          <p:cNvSpPr>
            <a:spLocks noGrp="1"/>
          </p:cNvSpPr>
          <p:nvPr>
            <p:ph idx="1"/>
          </p:nvPr>
        </p:nvSpPr>
        <p:spPr/>
        <p:txBody>
          <a:bodyPr/>
          <a:lstStyle/>
          <a:p>
            <a:pPr marL="514350" indent="-514350">
              <a:buFont typeface="+mj-lt"/>
              <a:buAutoNum type="arabicPeriod"/>
            </a:pPr>
            <a:r>
              <a:rPr lang="pt-BR" dirty="0"/>
              <a:t>Previsão constitucional – (Emenda Constitucional 90/2015);</a:t>
            </a:r>
          </a:p>
          <a:p>
            <a:pPr marL="514350" indent="-514350">
              <a:buFont typeface="+mj-lt"/>
              <a:buAutoNum type="arabicPeriod"/>
            </a:pPr>
            <a:r>
              <a:rPr lang="pt-BR" dirty="0"/>
              <a:t>Direito ainda não regulamentado;</a:t>
            </a:r>
          </a:p>
          <a:p>
            <a:pPr marL="514350" indent="-514350">
              <a:buFont typeface="+mj-lt"/>
              <a:buAutoNum type="arabicPeriod"/>
            </a:pPr>
            <a:r>
              <a:rPr lang="pt-BR" dirty="0"/>
              <a:t>Decreto 6.307 é omisso sobre o assunto (2007);</a:t>
            </a:r>
          </a:p>
          <a:p>
            <a:pPr marL="514350" indent="-514350">
              <a:buFont typeface="+mj-lt"/>
              <a:buAutoNum type="arabicPeriod"/>
            </a:pPr>
            <a:r>
              <a:rPr lang="pt-BR" dirty="0"/>
              <a:t>Ligação do transporte com os princípios e regras vigentes aos BE;</a:t>
            </a:r>
          </a:p>
          <a:p>
            <a:pPr marL="514350" indent="-514350">
              <a:buFont typeface="+mj-lt"/>
              <a:buAutoNum type="arabicPeriod"/>
            </a:pPr>
            <a:r>
              <a:rPr lang="pt-BR" dirty="0"/>
              <a:t>Exemplos: </a:t>
            </a:r>
          </a:p>
          <a:p>
            <a:pPr marL="971550" lvl="1" indent="-514350">
              <a:buFont typeface="+mj-lt"/>
              <a:buAutoNum type="arabicPeriod"/>
            </a:pPr>
            <a:r>
              <a:rPr lang="pt-BR" dirty="0"/>
              <a:t>Para retorno de indivíduo ou família à cidade natal; </a:t>
            </a:r>
          </a:p>
          <a:p>
            <a:pPr marL="971550" lvl="1" indent="-514350">
              <a:buFont typeface="+mj-lt"/>
              <a:buAutoNum type="arabicPeriod"/>
            </a:pPr>
            <a:r>
              <a:rPr lang="pt-BR" dirty="0"/>
              <a:t>Para atender situações de migração; </a:t>
            </a:r>
          </a:p>
          <a:p>
            <a:pPr marL="971550" lvl="1" indent="-514350">
              <a:buFont typeface="+mj-lt"/>
              <a:buAutoNum type="arabicPeriod"/>
            </a:pPr>
            <a:r>
              <a:rPr lang="pt-BR" dirty="0"/>
              <a:t>A indivíduos que precisam fazer entrevista de emprego; </a:t>
            </a:r>
          </a:p>
          <a:p>
            <a:pPr marL="971550" lvl="1" indent="-514350">
              <a:buFont typeface="+mj-lt"/>
              <a:buAutoNum type="arabicPeriod"/>
            </a:pPr>
            <a:r>
              <a:rPr lang="pt-BR" dirty="0"/>
              <a:t>Visita familiar a membro que esteja preso.</a:t>
            </a:r>
          </a:p>
        </p:txBody>
      </p:sp>
      <p:pic>
        <p:nvPicPr>
          <p:cNvPr id="5" name="Imagem 4">
            <a:extLst>
              <a:ext uri="{FF2B5EF4-FFF2-40B4-BE49-F238E27FC236}">
                <a16:creationId xmlns:a16="http://schemas.microsoft.com/office/drawing/2014/main" id="{EA261587-D1E3-4EBF-A0C3-A4CE6E5B0636}"/>
              </a:ext>
            </a:extLst>
          </p:cNvPr>
          <p:cNvPicPr>
            <a:picLocks noChangeAspect="1"/>
          </p:cNvPicPr>
          <p:nvPr/>
        </p:nvPicPr>
        <p:blipFill rotWithShape="1">
          <a:blip r:embed="rId2"/>
          <a:srcRect l="5435" t="20276" r="72192" b="60386"/>
          <a:stretch/>
        </p:blipFill>
        <p:spPr>
          <a:xfrm>
            <a:off x="507865" y="255148"/>
            <a:ext cx="2727706" cy="1325563"/>
          </a:xfrm>
          <a:prstGeom prst="rect">
            <a:avLst/>
          </a:prstGeom>
        </p:spPr>
      </p:pic>
    </p:spTree>
    <p:extLst>
      <p:ext uri="{BB962C8B-B14F-4D97-AF65-F5344CB8AC3E}">
        <p14:creationId xmlns:p14="http://schemas.microsoft.com/office/powerpoint/2010/main" val="326401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par>
                                <p:cTn id="33" presetID="14" presetClass="entr" presetSubtype="10"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5" dur="500"/>
                                        <p:tgtEl>
                                          <p:spTgt spid="3">
                                            <p:txEl>
                                              <p:pRg st="6" end="6"/>
                                            </p:txEl>
                                          </p:spTgt>
                                        </p:tgtEl>
                                      </p:cBhvr>
                                    </p:animEffect>
                                  </p:childTnLst>
                                </p:cTn>
                              </p:par>
                              <p:par>
                                <p:cTn id="36" presetID="14" presetClass="entr" presetSubtype="10"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8" dur="500"/>
                                        <p:tgtEl>
                                          <p:spTgt spid="3">
                                            <p:txEl>
                                              <p:pRg st="7" end="7"/>
                                            </p:txEl>
                                          </p:spTgt>
                                        </p:tgtEl>
                                      </p:cBhvr>
                                    </p:animEffect>
                                  </p:childTnLst>
                                </p:cTn>
                              </p:par>
                              <p:par>
                                <p:cTn id="39" presetID="14" presetClass="entr" presetSubtype="10"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randombar(horizontal)">
                                      <p:cBhvr>
                                        <p:cTn id="4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6C9CD9-70BE-4AFC-921B-B1F6B7A49C54}"/>
              </a:ext>
            </a:extLst>
          </p:cNvPr>
          <p:cNvSpPr>
            <a:spLocks noGrp="1"/>
          </p:cNvSpPr>
          <p:nvPr>
            <p:ph type="title"/>
          </p:nvPr>
        </p:nvSpPr>
        <p:spPr/>
        <p:txBody>
          <a:bodyPr/>
          <a:lstStyle/>
          <a:p>
            <a:r>
              <a:rPr lang="pt-BR" dirty="0"/>
              <a:t>A origem dos Benefícios Eventuais no Brasil</a:t>
            </a:r>
          </a:p>
        </p:txBody>
      </p:sp>
      <p:sp>
        <p:nvSpPr>
          <p:cNvPr id="3" name="Espaço Reservado para Conteúdo 2">
            <a:extLst>
              <a:ext uri="{FF2B5EF4-FFF2-40B4-BE49-F238E27FC236}">
                <a16:creationId xmlns:a16="http://schemas.microsoft.com/office/drawing/2014/main" id="{8D68EDA9-29D4-49C3-AD57-6C97EB9FF302}"/>
              </a:ext>
            </a:extLst>
          </p:cNvPr>
          <p:cNvSpPr>
            <a:spLocks noGrp="1"/>
          </p:cNvSpPr>
          <p:nvPr>
            <p:ph idx="1"/>
          </p:nvPr>
        </p:nvSpPr>
        <p:spPr>
          <a:xfrm>
            <a:off x="838200" y="1514837"/>
            <a:ext cx="10515600" cy="4351338"/>
          </a:xfrm>
        </p:spPr>
        <p:txBody>
          <a:bodyPr/>
          <a:lstStyle/>
          <a:p>
            <a:r>
              <a:rPr lang="pt-BR" dirty="0"/>
              <a:t>Doações de organizações religiosas;</a:t>
            </a:r>
          </a:p>
          <a:p>
            <a:r>
              <a:rPr lang="pt-BR" dirty="0"/>
              <a:t>Doações de voluntários;</a:t>
            </a:r>
          </a:p>
          <a:p>
            <a:endParaRPr lang="pt-BR" dirty="0"/>
          </a:p>
          <a:p>
            <a:endParaRPr lang="pt-BR" dirty="0"/>
          </a:p>
        </p:txBody>
      </p:sp>
      <p:pic>
        <p:nvPicPr>
          <p:cNvPr id="5" name="Imagem 4" descr="Grupo de pessoas em pé&#10;&#10;Descrição gerada automaticamente com confiança média">
            <a:extLst>
              <a:ext uri="{FF2B5EF4-FFF2-40B4-BE49-F238E27FC236}">
                <a16:creationId xmlns:a16="http://schemas.microsoft.com/office/drawing/2014/main" id="{CFCA33B5-6785-43DC-87AA-98B04289A0B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783705" y="2442867"/>
            <a:ext cx="6216566" cy="4141787"/>
          </a:xfrm>
          <a:prstGeom prst="rect">
            <a:avLst/>
          </a:prstGeom>
        </p:spPr>
      </p:pic>
      <p:sp>
        <p:nvSpPr>
          <p:cNvPr id="6" name="CaixaDeTexto 5">
            <a:extLst>
              <a:ext uri="{FF2B5EF4-FFF2-40B4-BE49-F238E27FC236}">
                <a16:creationId xmlns:a16="http://schemas.microsoft.com/office/drawing/2014/main" id="{F9355EF5-2526-459E-BF4C-08FC74EA8EB4}"/>
              </a:ext>
            </a:extLst>
          </p:cNvPr>
          <p:cNvSpPr txBox="1"/>
          <p:nvPr/>
        </p:nvSpPr>
        <p:spPr>
          <a:xfrm>
            <a:off x="5914103" y="6627168"/>
            <a:ext cx="6086168" cy="230832"/>
          </a:xfrm>
          <a:prstGeom prst="rect">
            <a:avLst/>
          </a:prstGeom>
          <a:noFill/>
        </p:spPr>
        <p:txBody>
          <a:bodyPr wrap="square" rtlCol="0">
            <a:spAutoFit/>
          </a:bodyPr>
          <a:lstStyle/>
          <a:p>
            <a:r>
              <a:rPr lang="pt-BR" sz="900">
                <a:hlinkClick r:id="rId3" tooltip="https://www.brasildefatopr.com.br/2020/09/07/comida-para-os-excluidos"/>
              </a:rPr>
              <a:t>Esta Foto</a:t>
            </a:r>
            <a:r>
              <a:rPr lang="pt-BR" sz="900"/>
              <a:t> de Autor Desconhecido está licenciado em </a:t>
            </a:r>
            <a:r>
              <a:rPr lang="pt-BR" sz="900">
                <a:hlinkClick r:id="rId4" tooltip="https://creativecommons.org/licenses/by-nd/3.0/"/>
              </a:rPr>
              <a:t>CC BY-ND</a:t>
            </a:r>
            <a:endParaRPr lang="pt-BR" sz="900"/>
          </a:p>
        </p:txBody>
      </p:sp>
      <p:graphicFrame>
        <p:nvGraphicFramePr>
          <p:cNvPr id="7" name="Diagrama 6">
            <a:extLst>
              <a:ext uri="{FF2B5EF4-FFF2-40B4-BE49-F238E27FC236}">
                <a16:creationId xmlns:a16="http://schemas.microsoft.com/office/drawing/2014/main" id="{5405CED8-9618-49E5-8632-45C619FEB6CA}"/>
              </a:ext>
            </a:extLst>
          </p:cNvPr>
          <p:cNvGraphicFramePr/>
          <p:nvPr>
            <p:extLst>
              <p:ext uri="{D42A27DB-BD31-4B8C-83A1-F6EECF244321}">
                <p14:modId xmlns:p14="http://schemas.microsoft.com/office/powerpoint/2010/main" val="207654857"/>
              </p:ext>
            </p:extLst>
          </p:nvPr>
        </p:nvGraphicFramePr>
        <p:xfrm>
          <a:off x="306439" y="2507807"/>
          <a:ext cx="5477266" cy="398506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0264931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A6CD7A7-BD06-40E9-8BEF-185A5910CDE9}"/>
              </a:ext>
            </a:extLst>
          </p:cNvPr>
          <p:cNvSpPr>
            <a:spLocks noGrp="1"/>
          </p:cNvSpPr>
          <p:nvPr>
            <p:ph type="title"/>
          </p:nvPr>
        </p:nvSpPr>
        <p:spPr/>
        <p:txBody>
          <a:bodyPr/>
          <a:lstStyle/>
          <a:p>
            <a:pPr algn="ctr"/>
            <a:r>
              <a:rPr lang="pt-BR" dirty="0"/>
              <a:t>BE DE HABITAÇÃO</a:t>
            </a:r>
          </a:p>
        </p:txBody>
      </p:sp>
      <p:sp>
        <p:nvSpPr>
          <p:cNvPr id="3" name="Espaço Reservado para Conteúdo 2">
            <a:extLst>
              <a:ext uri="{FF2B5EF4-FFF2-40B4-BE49-F238E27FC236}">
                <a16:creationId xmlns:a16="http://schemas.microsoft.com/office/drawing/2014/main" id="{8286BEAC-BF5F-4235-BEFE-6A1EFF620C57}"/>
              </a:ext>
            </a:extLst>
          </p:cNvPr>
          <p:cNvSpPr>
            <a:spLocks noGrp="1"/>
          </p:cNvSpPr>
          <p:nvPr>
            <p:ph idx="1"/>
          </p:nvPr>
        </p:nvSpPr>
        <p:spPr/>
        <p:txBody>
          <a:bodyPr/>
          <a:lstStyle/>
          <a:p>
            <a:pPr marL="514350" indent="-514350">
              <a:buFont typeface="+mj-lt"/>
              <a:buAutoNum type="arabicPeriod"/>
            </a:pPr>
            <a:r>
              <a:rPr lang="pt-BR" dirty="0"/>
              <a:t>Não se enquadra como uma política de habitação;</a:t>
            </a:r>
          </a:p>
          <a:p>
            <a:pPr marL="514350" indent="-514350">
              <a:buFont typeface="+mj-lt"/>
              <a:buAutoNum type="arabicPeriod"/>
            </a:pPr>
            <a:r>
              <a:rPr lang="pt-BR" dirty="0"/>
              <a:t>Levantamento e diagnóstico da situação;</a:t>
            </a:r>
          </a:p>
          <a:p>
            <a:pPr marL="514350" indent="-514350">
              <a:buFont typeface="+mj-lt"/>
              <a:buAutoNum type="arabicPeriod"/>
            </a:pPr>
            <a:r>
              <a:rPr lang="pt-BR" dirty="0"/>
              <a:t>Participação de programas federais e identificação do </a:t>
            </a:r>
            <a:r>
              <a:rPr lang="pt-BR" dirty="0" err="1"/>
              <a:t>cadúnico</a:t>
            </a:r>
            <a:r>
              <a:rPr lang="pt-BR" dirty="0"/>
              <a:t>;</a:t>
            </a:r>
          </a:p>
          <a:p>
            <a:pPr marL="514350" indent="-514350">
              <a:buFont typeface="+mj-lt"/>
              <a:buAutoNum type="arabicPeriod"/>
            </a:pPr>
            <a:r>
              <a:rPr lang="pt-BR" dirty="0"/>
              <a:t>Casos de desastres;</a:t>
            </a:r>
          </a:p>
          <a:p>
            <a:pPr marL="514350" indent="-514350">
              <a:buFont typeface="+mj-lt"/>
              <a:buAutoNum type="arabicPeriod"/>
            </a:pPr>
            <a:r>
              <a:rPr lang="pt-BR" dirty="0"/>
              <a:t>Aluguel social se enquadra no BE de Vulnerabilidade Temporária</a:t>
            </a:r>
          </a:p>
        </p:txBody>
      </p:sp>
      <p:pic>
        <p:nvPicPr>
          <p:cNvPr id="5" name="Imagem 4">
            <a:extLst>
              <a:ext uri="{FF2B5EF4-FFF2-40B4-BE49-F238E27FC236}">
                <a16:creationId xmlns:a16="http://schemas.microsoft.com/office/drawing/2014/main" id="{EA261587-D1E3-4EBF-A0C3-A4CE6E5B0636}"/>
              </a:ext>
            </a:extLst>
          </p:cNvPr>
          <p:cNvPicPr>
            <a:picLocks noChangeAspect="1"/>
          </p:cNvPicPr>
          <p:nvPr/>
        </p:nvPicPr>
        <p:blipFill rotWithShape="1">
          <a:blip r:embed="rId2"/>
          <a:srcRect l="5435" t="20276" r="72192" b="60386"/>
          <a:stretch/>
        </p:blipFill>
        <p:spPr>
          <a:xfrm>
            <a:off x="507865" y="255148"/>
            <a:ext cx="2727706" cy="1325563"/>
          </a:xfrm>
          <a:prstGeom prst="rect">
            <a:avLst/>
          </a:prstGeom>
        </p:spPr>
      </p:pic>
    </p:spTree>
    <p:extLst>
      <p:ext uri="{BB962C8B-B14F-4D97-AF65-F5344CB8AC3E}">
        <p14:creationId xmlns:p14="http://schemas.microsoft.com/office/powerpoint/2010/main" val="2250115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68F177-089C-42EA-9AC9-D448C96CB9EE}"/>
              </a:ext>
            </a:extLst>
          </p:cNvPr>
          <p:cNvSpPr>
            <a:spLocks noGrp="1"/>
          </p:cNvSpPr>
          <p:nvPr>
            <p:ph type="title"/>
          </p:nvPr>
        </p:nvSpPr>
        <p:spPr/>
        <p:txBody>
          <a:bodyPr/>
          <a:lstStyle/>
          <a:p>
            <a:pPr algn="ctr"/>
            <a:r>
              <a:rPr lang="pt-BR" dirty="0"/>
              <a:t>REGULAMENTAÇÃO NOS MUNICÍPIOS</a:t>
            </a:r>
          </a:p>
        </p:txBody>
      </p:sp>
      <p:graphicFrame>
        <p:nvGraphicFramePr>
          <p:cNvPr id="4" name="Tabela 4">
            <a:extLst>
              <a:ext uri="{FF2B5EF4-FFF2-40B4-BE49-F238E27FC236}">
                <a16:creationId xmlns:a16="http://schemas.microsoft.com/office/drawing/2014/main" id="{0B111324-E4BA-482B-AE7B-D31A066BF654}"/>
              </a:ext>
            </a:extLst>
          </p:cNvPr>
          <p:cNvGraphicFramePr>
            <a:graphicFrameLocks noGrp="1"/>
          </p:cNvGraphicFramePr>
          <p:nvPr>
            <p:ph idx="1"/>
            <p:extLst>
              <p:ext uri="{D42A27DB-BD31-4B8C-83A1-F6EECF244321}">
                <p14:modId xmlns:p14="http://schemas.microsoft.com/office/powerpoint/2010/main" val="3668295953"/>
              </p:ext>
            </p:extLst>
          </p:nvPr>
        </p:nvGraphicFramePr>
        <p:xfrm>
          <a:off x="838200" y="1825625"/>
          <a:ext cx="10515600" cy="38404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2784235281"/>
                    </a:ext>
                  </a:extLst>
                </a:gridCol>
                <a:gridCol w="5257800">
                  <a:extLst>
                    <a:ext uri="{9D8B030D-6E8A-4147-A177-3AD203B41FA5}">
                      <a16:colId xmlns:a16="http://schemas.microsoft.com/office/drawing/2014/main" val="2193881380"/>
                    </a:ext>
                  </a:extLst>
                </a:gridCol>
              </a:tblGrid>
              <a:tr h="370840">
                <a:tc>
                  <a:txBody>
                    <a:bodyPr/>
                    <a:lstStyle/>
                    <a:p>
                      <a:r>
                        <a:rPr lang="pt-BR" sz="4000" dirty="0"/>
                        <a:t>MUNICÍPIO</a:t>
                      </a:r>
                    </a:p>
                  </a:txBody>
                  <a:tcPr/>
                </a:tc>
                <a:tc>
                  <a:txBody>
                    <a:bodyPr/>
                    <a:lstStyle/>
                    <a:p>
                      <a:r>
                        <a:rPr lang="pt-BR" sz="4000" dirty="0"/>
                        <a:t>CMAS</a:t>
                      </a:r>
                    </a:p>
                  </a:txBody>
                  <a:tcPr/>
                </a:tc>
                <a:extLst>
                  <a:ext uri="{0D108BD9-81ED-4DB2-BD59-A6C34878D82A}">
                    <a16:rowId xmlns:a16="http://schemas.microsoft.com/office/drawing/2014/main" val="2367622855"/>
                  </a:ext>
                </a:extLst>
              </a:tr>
              <a:tr h="370840">
                <a:tc>
                  <a:txBody>
                    <a:bodyPr/>
                    <a:lstStyle/>
                    <a:p>
                      <a:r>
                        <a:rPr lang="pt-BR" sz="4000" dirty="0"/>
                        <a:t>Regulamentação (LEI DO SUAS)</a:t>
                      </a:r>
                    </a:p>
                    <a:p>
                      <a:r>
                        <a:rPr lang="pt-BR" sz="4000" dirty="0"/>
                        <a:t>Definição de valores</a:t>
                      </a:r>
                    </a:p>
                  </a:txBody>
                  <a:tcPr/>
                </a:tc>
                <a:tc>
                  <a:txBody>
                    <a:bodyPr/>
                    <a:lstStyle/>
                    <a:p>
                      <a:r>
                        <a:rPr lang="pt-BR" sz="4000" dirty="0"/>
                        <a:t>Regulamentação de critérios, formas de acesso e prazos (verificar necessidade de ampliação)..</a:t>
                      </a:r>
                    </a:p>
                  </a:txBody>
                  <a:tcPr/>
                </a:tc>
                <a:extLst>
                  <a:ext uri="{0D108BD9-81ED-4DB2-BD59-A6C34878D82A}">
                    <a16:rowId xmlns:a16="http://schemas.microsoft.com/office/drawing/2014/main" val="2340807806"/>
                  </a:ext>
                </a:extLst>
              </a:tr>
            </a:tbl>
          </a:graphicData>
        </a:graphic>
      </p:graphicFrame>
    </p:spTree>
    <p:extLst>
      <p:ext uri="{BB962C8B-B14F-4D97-AF65-F5344CB8AC3E}">
        <p14:creationId xmlns:p14="http://schemas.microsoft.com/office/powerpoint/2010/main" val="39006394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C320E5-25A5-41DE-869F-56098979F3B2}"/>
              </a:ext>
            </a:extLst>
          </p:cNvPr>
          <p:cNvSpPr>
            <a:spLocks noGrp="1"/>
          </p:cNvSpPr>
          <p:nvPr>
            <p:ph type="title"/>
          </p:nvPr>
        </p:nvSpPr>
        <p:spPr/>
        <p:txBody>
          <a:bodyPr/>
          <a:lstStyle/>
          <a:p>
            <a:r>
              <a:rPr lang="pt-BR" dirty="0"/>
              <a:t>REFERÊNCIAS</a:t>
            </a:r>
          </a:p>
        </p:txBody>
      </p:sp>
      <p:sp>
        <p:nvSpPr>
          <p:cNvPr id="3" name="Espaço Reservado para Conteúdo 2">
            <a:extLst>
              <a:ext uri="{FF2B5EF4-FFF2-40B4-BE49-F238E27FC236}">
                <a16:creationId xmlns:a16="http://schemas.microsoft.com/office/drawing/2014/main" id="{80BC66F2-5ECB-4378-87C7-8C2D267676D3}"/>
              </a:ext>
            </a:extLst>
          </p:cNvPr>
          <p:cNvSpPr>
            <a:spLocks noGrp="1"/>
          </p:cNvSpPr>
          <p:nvPr>
            <p:ph idx="1"/>
          </p:nvPr>
        </p:nvSpPr>
        <p:spPr/>
        <p:txBody>
          <a:bodyPr>
            <a:normAutofit fontScale="92500" lnSpcReduction="20000"/>
          </a:bodyPr>
          <a:lstStyle/>
          <a:p>
            <a:r>
              <a:rPr lang="pt-BR" sz="1800" b="0" i="0" u="none" strike="noStrike" baseline="0" dirty="0">
                <a:solidFill>
                  <a:srgbClr val="000000"/>
                </a:solidFill>
                <a:latin typeface="Arial" panose="020B0604020202020204" pitchFamily="34" charset="0"/>
              </a:rPr>
              <a:t>BRASIL. </a:t>
            </a:r>
            <a:r>
              <a:rPr lang="pt-BR" sz="1800" b="0" i="1" u="none" strike="noStrike" baseline="0" dirty="0">
                <a:solidFill>
                  <a:srgbClr val="000000"/>
                </a:solidFill>
                <a:latin typeface="Arial" panose="020B0604020202020204" pitchFamily="34" charset="0"/>
              </a:rPr>
              <a:t>Portaria 58, de 15 de abril de 2020</a:t>
            </a:r>
            <a:r>
              <a:rPr lang="pt-BR" sz="1800" b="0" i="0" u="none" strike="noStrike" baseline="0" dirty="0">
                <a:solidFill>
                  <a:srgbClr val="000000"/>
                </a:solidFill>
                <a:latin typeface="Arial" panose="020B0604020202020204" pitchFamily="34" charset="0"/>
              </a:rPr>
              <a:t>. Aprova a Nota Técnica 20/2020, que traz orientações gerais acerca da regulamentação, gestão e oferta de benefícios eventuais no contexto de enfrentamento aos impactos da pandemia da Covid-19</a:t>
            </a:r>
            <a:r>
              <a:rPr lang="pt-BR" sz="1800" b="0" i="1" u="none" strike="noStrike" baseline="0" dirty="0">
                <a:solidFill>
                  <a:srgbClr val="000000"/>
                </a:solidFill>
                <a:latin typeface="Arial" panose="020B0604020202020204" pitchFamily="34" charset="0"/>
              </a:rPr>
              <a:t>. </a:t>
            </a:r>
            <a:r>
              <a:rPr lang="pt-BR" sz="1800" b="0" i="0" u="none" strike="noStrike" baseline="0" dirty="0">
                <a:solidFill>
                  <a:srgbClr val="000000"/>
                </a:solidFill>
                <a:latin typeface="Arial" panose="020B0604020202020204" pitchFamily="34" charset="0"/>
              </a:rPr>
              <a:t>Disponível em: https://www.in.gov.br/web/dou/-/portaria-n-58-de-15-de-abril-de-2020-252722843. </a:t>
            </a:r>
          </a:p>
          <a:p>
            <a:r>
              <a:rPr lang="pt-BR" sz="1800" b="0" i="0" u="none" strike="noStrike" baseline="0" dirty="0">
                <a:solidFill>
                  <a:srgbClr val="000000"/>
                </a:solidFill>
                <a:latin typeface="Arial" panose="020B0604020202020204" pitchFamily="34" charset="0"/>
              </a:rPr>
              <a:t>BRASIL. Portaria 146/ 2020. </a:t>
            </a:r>
            <a:r>
              <a:rPr lang="pt-BR" sz="1800" b="0" i="1" u="none" strike="noStrike" baseline="0" dirty="0">
                <a:solidFill>
                  <a:srgbClr val="000000"/>
                </a:solidFill>
                <a:latin typeface="Arial" panose="020B0604020202020204" pitchFamily="34" charset="0"/>
              </a:rPr>
              <a:t>Aprova Nota Técnica que manifesta posicionamento da Secretaria Nacional de Assistência Social sobre as ofertas de benefícios eventuais no âmbito da Política de Assistência Social e sua interface com doações. </a:t>
            </a:r>
            <a:r>
              <a:rPr lang="pt-BR" sz="1800" b="0" i="0" u="none" strike="noStrike" baseline="0" dirty="0">
                <a:solidFill>
                  <a:srgbClr val="000000"/>
                </a:solidFill>
                <a:latin typeface="Arial" panose="020B0604020202020204" pitchFamily="34" charset="0"/>
              </a:rPr>
              <a:t>Disponível em: </a:t>
            </a:r>
            <a:r>
              <a:rPr lang="pt-BR" sz="1800" b="0" i="0" u="none" strike="noStrike" baseline="0" dirty="0">
                <a:solidFill>
                  <a:srgbClr val="0000FF"/>
                </a:solidFill>
                <a:latin typeface="Arial" panose="020B0604020202020204" pitchFamily="34" charset="0"/>
              </a:rPr>
              <a:t>https://www.in.gov.br/</a:t>
            </a:r>
            <a:r>
              <a:rPr lang="pt-BR" sz="1800" b="0" i="0" u="none" strike="noStrike" baseline="0" dirty="0" err="1">
                <a:solidFill>
                  <a:srgbClr val="0000FF"/>
                </a:solidFill>
                <a:latin typeface="Arial" panose="020B0604020202020204" pitchFamily="34" charset="0"/>
              </a:rPr>
              <a:t>en</a:t>
            </a:r>
            <a:r>
              <a:rPr lang="pt-BR" sz="1800" b="0" i="0" u="none" strike="noStrike" baseline="0" dirty="0">
                <a:solidFill>
                  <a:srgbClr val="0000FF"/>
                </a:solidFill>
                <a:latin typeface="Arial" panose="020B0604020202020204" pitchFamily="34" charset="0"/>
              </a:rPr>
              <a:t>/web/dou/-/portaria-n-146-de-9-de-novembro-de-2020-287241285</a:t>
            </a:r>
            <a:r>
              <a:rPr lang="pt-BR" sz="1800" b="0" i="0" u="none" strike="noStrike" baseline="0" dirty="0">
                <a:solidFill>
                  <a:srgbClr val="000000"/>
                </a:solidFill>
                <a:latin typeface="Arial" panose="020B0604020202020204" pitchFamily="34" charset="0"/>
              </a:rPr>
              <a:t>. </a:t>
            </a:r>
          </a:p>
          <a:p>
            <a:r>
              <a:rPr lang="pt-BR" sz="1800" b="0" i="0" u="none" strike="noStrike" baseline="0" dirty="0">
                <a:solidFill>
                  <a:srgbClr val="000000"/>
                </a:solidFill>
                <a:latin typeface="Arial" panose="020B0604020202020204" pitchFamily="34" charset="0"/>
              </a:rPr>
              <a:t>BRASIL. Decreto 6.307/2007. </a:t>
            </a:r>
            <a:r>
              <a:rPr lang="pt-BR" sz="1800" b="0" i="1" u="none" strike="noStrike" baseline="0" dirty="0">
                <a:solidFill>
                  <a:srgbClr val="000000"/>
                </a:solidFill>
                <a:latin typeface="Arial" panose="020B0604020202020204" pitchFamily="34" charset="0"/>
              </a:rPr>
              <a:t>Dispõe sobre os benefícios eventuais de que trata o art. 22 da Lei 8.742/1993. </a:t>
            </a:r>
            <a:r>
              <a:rPr lang="pt-BR" sz="1800" b="0" i="0" u="none" strike="noStrike" baseline="0" dirty="0">
                <a:solidFill>
                  <a:srgbClr val="000000"/>
                </a:solidFill>
                <a:latin typeface="Arial" panose="020B0604020202020204" pitchFamily="34" charset="0"/>
              </a:rPr>
              <a:t>Disponível em: </a:t>
            </a:r>
            <a:r>
              <a:rPr lang="pt-BR" sz="1800" b="0" i="0" u="none" strike="noStrike" baseline="0" dirty="0">
                <a:solidFill>
                  <a:srgbClr val="0000FF"/>
                </a:solidFill>
                <a:latin typeface="Arial" panose="020B0604020202020204" pitchFamily="34" charset="0"/>
              </a:rPr>
              <a:t>http://www.planalto.gov.br/ccivil_03/_ato2007-2010/2007/decreto/d6307.htm</a:t>
            </a:r>
            <a:r>
              <a:rPr lang="pt-BR" sz="1800" b="0" i="1" u="none" strike="noStrike" baseline="0" dirty="0">
                <a:solidFill>
                  <a:srgbClr val="000000"/>
                </a:solidFill>
                <a:latin typeface="Arial" panose="020B0604020202020204" pitchFamily="34" charset="0"/>
              </a:rPr>
              <a:t>.</a:t>
            </a:r>
            <a:r>
              <a:rPr lang="pt-BR" sz="1800" b="0" i="0" u="none" strike="noStrike" baseline="0" dirty="0">
                <a:solidFill>
                  <a:srgbClr val="000000"/>
                </a:solidFill>
                <a:latin typeface="Arial" panose="020B0604020202020204" pitchFamily="34" charset="0"/>
              </a:rPr>
              <a:t> </a:t>
            </a:r>
          </a:p>
          <a:p>
            <a:r>
              <a:rPr lang="pt-BR" sz="1800" b="0" i="0" u="none" strike="noStrike" baseline="0" dirty="0">
                <a:solidFill>
                  <a:srgbClr val="000000"/>
                </a:solidFill>
                <a:latin typeface="Arial" panose="020B0604020202020204" pitchFamily="34" charset="0"/>
              </a:rPr>
              <a:t>BRASIL. Resolução 39/2010. </a:t>
            </a:r>
            <a:r>
              <a:rPr lang="pt-BR" sz="1800" b="0" i="1" u="none" strike="noStrike" baseline="0" dirty="0">
                <a:solidFill>
                  <a:srgbClr val="000000"/>
                </a:solidFill>
                <a:latin typeface="Arial" panose="020B0604020202020204" pitchFamily="34" charset="0"/>
              </a:rPr>
              <a:t>Dispõe sobre o processo de reordenamento dos benefícios eventuais no âmbito da Política de Assistência Social em relação à Política de Saúde. </a:t>
            </a:r>
            <a:r>
              <a:rPr lang="pt-BR" sz="1800" b="0" i="0" u="none" strike="noStrike" baseline="0" dirty="0">
                <a:solidFill>
                  <a:srgbClr val="000000"/>
                </a:solidFill>
                <a:latin typeface="Arial" panose="020B0604020202020204" pitchFamily="34" charset="0"/>
              </a:rPr>
              <a:t>Disponível em: </a:t>
            </a:r>
            <a:r>
              <a:rPr lang="pt-BR" sz="1800" b="0" i="0" u="none" strike="noStrike" baseline="0" dirty="0">
                <a:solidFill>
                  <a:srgbClr val="0000FF"/>
                </a:solidFill>
                <a:latin typeface="Arial" panose="020B0604020202020204" pitchFamily="34" charset="0"/>
              </a:rPr>
              <a:t>http://conselho.saude.gov.br/</a:t>
            </a:r>
            <a:r>
              <a:rPr lang="pt-BR" sz="1800" b="0" i="0" u="none" strike="noStrike" baseline="0" dirty="0" err="1">
                <a:solidFill>
                  <a:srgbClr val="0000FF"/>
                </a:solidFill>
                <a:latin typeface="Arial" panose="020B0604020202020204" pitchFamily="34" charset="0"/>
              </a:rPr>
              <a:t>ultimas_noticias</a:t>
            </a:r>
            <a:r>
              <a:rPr lang="pt-BR" sz="1800" b="0" i="0" u="none" strike="noStrike" baseline="0" dirty="0">
                <a:solidFill>
                  <a:srgbClr val="0000FF"/>
                </a:solidFill>
                <a:latin typeface="Arial" panose="020B0604020202020204" pitchFamily="34" charset="0"/>
              </a:rPr>
              <a:t>/2011/</a:t>
            </a:r>
            <a:r>
              <a:rPr lang="pt-BR" sz="1800" b="0" i="0" u="none" strike="noStrike" baseline="0" dirty="0" err="1">
                <a:solidFill>
                  <a:srgbClr val="0000FF"/>
                </a:solidFill>
                <a:latin typeface="Arial" panose="020B0604020202020204" pitchFamily="34" charset="0"/>
              </a:rPr>
              <a:t>relatorio</a:t>
            </a:r>
            <a:r>
              <a:rPr lang="pt-BR" sz="1800" b="0" i="0" u="none" strike="noStrike" baseline="0" dirty="0">
                <a:solidFill>
                  <a:srgbClr val="0000FF"/>
                </a:solidFill>
                <a:latin typeface="Arial" panose="020B0604020202020204" pitchFamily="34" charset="0"/>
              </a:rPr>
              <a:t>/resolucao_cnas_39.pdf</a:t>
            </a:r>
            <a:r>
              <a:rPr lang="pt-BR" sz="1800" b="0" i="0" u="none" strike="noStrike" baseline="0" dirty="0">
                <a:solidFill>
                  <a:srgbClr val="000000"/>
                </a:solidFill>
                <a:latin typeface="Arial" panose="020B0604020202020204" pitchFamily="34" charset="0"/>
              </a:rPr>
              <a:t>. Acesso em: 21 jan. 2022. </a:t>
            </a:r>
          </a:p>
          <a:p>
            <a:r>
              <a:rPr lang="pt-BR" sz="1800" b="0" i="0" u="none" strike="noStrike" baseline="0" dirty="0">
                <a:solidFill>
                  <a:srgbClr val="000000"/>
                </a:solidFill>
                <a:latin typeface="Arial" panose="020B0604020202020204" pitchFamily="34" charset="0"/>
              </a:rPr>
              <a:t>Benefícios eventuais no Suas. </a:t>
            </a:r>
            <a:r>
              <a:rPr lang="pt-BR" sz="1800" b="0" i="1" u="none" strike="noStrike" baseline="0" dirty="0">
                <a:solidFill>
                  <a:srgbClr val="000000"/>
                </a:solidFill>
                <a:latin typeface="Arial" panose="020B0604020202020204" pitchFamily="34" charset="0"/>
              </a:rPr>
              <a:t>Orientações técnicas Documento sob consulta pública. </a:t>
            </a:r>
            <a:r>
              <a:rPr lang="pt-BR" sz="1800" b="0" i="0" u="none" strike="noStrike" baseline="0" dirty="0">
                <a:solidFill>
                  <a:srgbClr val="000000"/>
                </a:solidFill>
                <a:latin typeface="Arial" panose="020B0604020202020204" pitchFamily="34" charset="0"/>
              </a:rPr>
              <a:t>Disponível em: </a:t>
            </a:r>
            <a:r>
              <a:rPr lang="pt-BR" sz="1800" b="0" i="0" u="none" strike="noStrike" baseline="0" dirty="0">
                <a:solidFill>
                  <a:srgbClr val="0000FF"/>
                </a:solidFill>
                <a:latin typeface="Arial" panose="020B0604020202020204" pitchFamily="34" charset="0"/>
              </a:rPr>
              <a:t>https://www.mds.gov.br/</a:t>
            </a:r>
            <a:r>
              <a:rPr lang="pt-BR" sz="1800" b="0" i="0" u="none" strike="noStrike" baseline="0" dirty="0" err="1">
                <a:solidFill>
                  <a:srgbClr val="0000FF"/>
                </a:solidFill>
                <a:latin typeface="Arial" panose="020B0604020202020204" pitchFamily="34" charset="0"/>
              </a:rPr>
              <a:t>webarquivos</a:t>
            </a:r>
            <a:r>
              <a:rPr lang="pt-BR" sz="1800" b="0" i="0" u="none" strike="noStrike" baseline="0" dirty="0">
                <a:solidFill>
                  <a:srgbClr val="0000FF"/>
                </a:solidFill>
                <a:latin typeface="Arial" panose="020B0604020202020204" pitchFamily="34" charset="0"/>
              </a:rPr>
              <a:t>/arquivo/</a:t>
            </a:r>
            <a:r>
              <a:rPr lang="pt-BR" sz="1800" b="0" i="0" u="none" strike="noStrike" baseline="0" dirty="0" err="1">
                <a:solidFill>
                  <a:srgbClr val="0000FF"/>
                </a:solidFill>
                <a:latin typeface="Arial" panose="020B0604020202020204" pitchFamily="34" charset="0"/>
              </a:rPr>
              <a:t>assistencia_social</a:t>
            </a:r>
            <a:r>
              <a:rPr lang="pt-BR" sz="1800" b="0" i="0" u="none" strike="noStrike" baseline="0" dirty="0">
                <a:solidFill>
                  <a:srgbClr val="0000FF"/>
                </a:solidFill>
                <a:latin typeface="Arial" panose="020B0604020202020204" pitchFamily="34" charset="0"/>
              </a:rPr>
              <a:t>/</a:t>
            </a:r>
            <a:r>
              <a:rPr lang="pt-BR" sz="1800" b="0" i="0" u="none" strike="noStrike" baseline="0" dirty="0" err="1">
                <a:solidFill>
                  <a:srgbClr val="0000FF"/>
                </a:solidFill>
                <a:latin typeface="Arial" panose="020B0604020202020204" pitchFamily="34" charset="0"/>
              </a:rPr>
              <a:t>consulta_publica</a:t>
            </a:r>
            <a:r>
              <a:rPr lang="pt-BR" sz="1800" b="0" i="0" u="none" strike="noStrike" baseline="0" dirty="0">
                <a:solidFill>
                  <a:srgbClr val="0000FF"/>
                </a:solidFill>
                <a:latin typeface="Arial" panose="020B0604020202020204" pitchFamily="34" charset="0"/>
              </a:rPr>
              <a:t>/Benef%C3%ADcios%20Eventuais%20no%20SUAS.pdf</a:t>
            </a:r>
            <a:r>
              <a:rPr lang="pt-BR" sz="1800" b="0" i="0" u="none" strike="noStrike" baseline="0" dirty="0">
                <a:solidFill>
                  <a:srgbClr val="000000"/>
                </a:solidFill>
                <a:latin typeface="Arial" panose="020B0604020202020204" pitchFamily="34" charset="0"/>
              </a:rPr>
              <a:t>. </a:t>
            </a:r>
          </a:p>
          <a:p>
            <a:r>
              <a:rPr lang="pt-BR" sz="1800" b="0" i="0" u="none" strike="noStrike" baseline="0" dirty="0">
                <a:solidFill>
                  <a:srgbClr val="000000"/>
                </a:solidFill>
                <a:latin typeface="Arial" panose="020B0604020202020204" pitchFamily="34" charset="0"/>
              </a:rPr>
              <a:t> </a:t>
            </a:r>
            <a:r>
              <a:rPr lang="pt-BR" sz="1800" i="0" u="none" strike="noStrike" baseline="0" dirty="0">
                <a:solidFill>
                  <a:srgbClr val="000000"/>
                </a:solidFill>
                <a:latin typeface="Arial" panose="020B0604020202020204" pitchFamily="34" charset="0"/>
              </a:rPr>
              <a:t>NOTA TÉCNICA -  BENEFÍCIOS EVENTUAIS - CNM</a:t>
            </a:r>
            <a:endParaRPr lang="pt-BR" dirty="0"/>
          </a:p>
        </p:txBody>
      </p:sp>
    </p:spTree>
    <p:extLst>
      <p:ext uri="{BB962C8B-B14F-4D97-AF65-F5344CB8AC3E}">
        <p14:creationId xmlns:p14="http://schemas.microsoft.com/office/powerpoint/2010/main" val="28620048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E95D989-81FA-4BAD-9AD5-E46CEDA91B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3"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156189E5-8A3E-4CFD-B71B-CCD0F8495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3" y="0"/>
            <a:ext cx="142074"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Imagem 3" descr="Texto&#10;&#10;Descrição gerada automaticamente">
            <a:extLst>
              <a:ext uri="{FF2B5EF4-FFF2-40B4-BE49-F238E27FC236}">
                <a16:creationId xmlns:a16="http://schemas.microsoft.com/office/drawing/2014/main" id="{8C99AA57-6D74-4D41-8611-ACC1412A96B5}"/>
              </a:ext>
            </a:extLst>
          </p:cNvPr>
          <p:cNvPicPr>
            <a:picLocks noChangeAspect="1"/>
          </p:cNvPicPr>
          <p:nvPr/>
        </p:nvPicPr>
        <p:blipFill rotWithShape="1">
          <a:blip r:embed="rId2">
            <a:extLst>
              <a:ext uri="{28A0092B-C50C-407E-A947-70E740481C1C}">
                <a14:useLocalDpi xmlns:a14="http://schemas.microsoft.com/office/drawing/2010/main" val="0"/>
              </a:ext>
            </a:extLst>
          </a:blip>
          <a:srcRect b="60614"/>
          <a:stretch/>
        </p:blipFill>
        <p:spPr>
          <a:xfrm>
            <a:off x="5459413" y="646113"/>
            <a:ext cx="6089650" cy="4243388"/>
          </a:xfrm>
          <a:prstGeom prst="rect">
            <a:avLst/>
          </a:prstGeom>
        </p:spPr>
      </p:pic>
      <p:pic>
        <p:nvPicPr>
          <p:cNvPr id="7" name="Imagem 6" descr="Uma imagem contendo comida&#10;&#10;Descrição gerada automaticamente">
            <a:extLst>
              <a:ext uri="{FF2B5EF4-FFF2-40B4-BE49-F238E27FC236}">
                <a16:creationId xmlns:a16="http://schemas.microsoft.com/office/drawing/2014/main" id="{39F0C2A0-88CD-49A7-BB76-68ED770623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9413" y="4957763"/>
            <a:ext cx="6089650" cy="1255713"/>
          </a:xfrm>
          <a:prstGeom prst="rect">
            <a:avLst/>
          </a:prstGeom>
        </p:spPr>
      </p:pic>
      <p:sp>
        <p:nvSpPr>
          <p:cNvPr id="2" name="Título 1">
            <a:extLst>
              <a:ext uri="{FF2B5EF4-FFF2-40B4-BE49-F238E27FC236}">
                <a16:creationId xmlns:a16="http://schemas.microsoft.com/office/drawing/2014/main" id="{6D6FBFF3-4F87-4C63-9BCE-2788430C553E}"/>
              </a:ext>
            </a:extLst>
          </p:cNvPr>
          <p:cNvSpPr>
            <a:spLocks noGrp="1"/>
          </p:cNvSpPr>
          <p:nvPr>
            <p:ph type="title"/>
          </p:nvPr>
        </p:nvSpPr>
        <p:spPr>
          <a:xfrm>
            <a:off x="838200" y="811161"/>
            <a:ext cx="3335594" cy="5403370"/>
          </a:xfrm>
        </p:spPr>
        <p:txBody>
          <a:bodyPr>
            <a:normAutofit/>
          </a:bodyPr>
          <a:lstStyle/>
          <a:p>
            <a:r>
              <a:rPr lang="pt-BR">
                <a:solidFill>
                  <a:srgbClr val="FFFFFF"/>
                </a:solidFill>
              </a:rPr>
              <a:t>MUITO OBRIGADO</a:t>
            </a:r>
          </a:p>
        </p:txBody>
      </p:sp>
    </p:spTree>
    <p:extLst>
      <p:ext uri="{BB962C8B-B14F-4D97-AF65-F5344CB8AC3E}">
        <p14:creationId xmlns:p14="http://schemas.microsoft.com/office/powerpoint/2010/main" val="3102510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16C795D-6E67-4262-B43C-FBDA11D1A7F0}"/>
              </a:ext>
            </a:extLst>
          </p:cNvPr>
          <p:cNvSpPr>
            <a:spLocks noGrp="1"/>
          </p:cNvSpPr>
          <p:nvPr>
            <p:ph type="title"/>
          </p:nvPr>
        </p:nvSpPr>
        <p:spPr/>
        <p:txBody>
          <a:bodyPr/>
          <a:lstStyle/>
          <a:p>
            <a:pPr algn="ctr"/>
            <a:r>
              <a:rPr lang="pt-BR" dirty="0"/>
              <a:t>Decreto nº 35.448</a:t>
            </a:r>
          </a:p>
        </p:txBody>
      </p:sp>
      <p:sp>
        <p:nvSpPr>
          <p:cNvPr id="3" name="Espaço Reservado para Conteúdo 2">
            <a:extLst>
              <a:ext uri="{FF2B5EF4-FFF2-40B4-BE49-F238E27FC236}">
                <a16:creationId xmlns:a16="http://schemas.microsoft.com/office/drawing/2014/main" id="{6F835E09-95DB-431E-9D28-7D3F9850F74F}"/>
              </a:ext>
            </a:extLst>
          </p:cNvPr>
          <p:cNvSpPr>
            <a:spLocks noGrp="1"/>
          </p:cNvSpPr>
          <p:nvPr>
            <p:ph idx="1"/>
          </p:nvPr>
        </p:nvSpPr>
        <p:spPr/>
        <p:txBody>
          <a:bodyPr/>
          <a:lstStyle/>
          <a:p>
            <a:pPr marL="0" indent="0" algn="l">
              <a:buNone/>
            </a:pPr>
            <a:r>
              <a:rPr lang="pt-BR" b="0" i="0" dirty="0">
                <a:solidFill>
                  <a:srgbClr val="212529"/>
                </a:solidFill>
                <a:effectLst/>
                <a:latin typeface="Open Sans" panose="020B0606030504020204" pitchFamily="34" charset="0"/>
              </a:rPr>
              <a:t>Criou os benefícios:</a:t>
            </a:r>
          </a:p>
          <a:p>
            <a:pPr marL="0" indent="0" algn="l">
              <a:buNone/>
            </a:pPr>
            <a:r>
              <a:rPr lang="pt-BR" b="0" i="0" dirty="0">
                <a:solidFill>
                  <a:srgbClr val="212529"/>
                </a:solidFill>
                <a:effectLst/>
                <a:latin typeface="Open Sans" panose="020B0606030504020204" pitchFamily="34" charset="0"/>
              </a:rPr>
              <a:t>e) auxílio-maternidade;</a:t>
            </a:r>
          </a:p>
          <a:p>
            <a:pPr marL="0" indent="0" algn="l">
              <a:buNone/>
            </a:pPr>
            <a:r>
              <a:rPr lang="pt-BR" b="0" i="0" dirty="0">
                <a:solidFill>
                  <a:srgbClr val="212529"/>
                </a:solidFill>
                <a:effectLst/>
                <a:latin typeface="Open Sans" panose="020B0606030504020204" pitchFamily="34" charset="0"/>
              </a:rPr>
              <a:t>f) auxílio-funeral.</a:t>
            </a:r>
          </a:p>
          <a:p>
            <a:pPr marL="0" indent="0" algn="l">
              <a:buNone/>
            </a:pPr>
            <a:r>
              <a:rPr lang="pt-BR" dirty="0">
                <a:solidFill>
                  <a:srgbClr val="212529"/>
                </a:solidFill>
                <a:latin typeface="Open Sans" panose="020B0606030504020204" pitchFamily="34" charset="0"/>
              </a:rPr>
              <a:t>No âmbito da previdência social..</a:t>
            </a:r>
            <a:endParaRPr lang="pt-BR" b="0" i="0" dirty="0">
              <a:solidFill>
                <a:srgbClr val="212529"/>
              </a:solidFill>
              <a:effectLst/>
              <a:latin typeface="Open Sans" panose="020B0606030504020204" pitchFamily="34" charset="0"/>
            </a:endParaRPr>
          </a:p>
        </p:txBody>
      </p:sp>
      <p:pic>
        <p:nvPicPr>
          <p:cNvPr id="5" name="Imagem 4" descr="Pessoa segurando um bebê no colo&#10;&#10;Descrição gerada automaticamente">
            <a:extLst>
              <a:ext uri="{FF2B5EF4-FFF2-40B4-BE49-F238E27FC236}">
                <a16:creationId xmlns:a16="http://schemas.microsoft.com/office/drawing/2014/main" id="{12148C4D-9E13-44D4-8BA7-B120677BA04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959395" y="1542896"/>
            <a:ext cx="4762500" cy="3152775"/>
          </a:xfrm>
          <a:prstGeom prst="rect">
            <a:avLst/>
          </a:prstGeom>
        </p:spPr>
      </p:pic>
      <p:sp>
        <p:nvSpPr>
          <p:cNvPr id="6" name="CaixaDeTexto 5">
            <a:extLst>
              <a:ext uri="{FF2B5EF4-FFF2-40B4-BE49-F238E27FC236}">
                <a16:creationId xmlns:a16="http://schemas.microsoft.com/office/drawing/2014/main" id="{F690F3FA-3D2C-4B94-9FFB-417A5FE5D311}"/>
              </a:ext>
            </a:extLst>
          </p:cNvPr>
          <p:cNvSpPr txBox="1"/>
          <p:nvPr/>
        </p:nvSpPr>
        <p:spPr>
          <a:xfrm>
            <a:off x="6959395" y="4695671"/>
            <a:ext cx="4762500" cy="230832"/>
          </a:xfrm>
          <a:prstGeom prst="rect">
            <a:avLst/>
          </a:prstGeom>
          <a:noFill/>
        </p:spPr>
        <p:txBody>
          <a:bodyPr wrap="square" rtlCol="0">
            <a:spAutoFit/>
          </a:bodyPr>
          <a:lstStyle/>
          <a:p>
            <a:r>
              <a:rPr lang="pt-BR" sz="900">
                <a:hlinkClick r:id="rId3" tooltip="https://www.flickr.com/photos/mppe/48822785202/in/album-72157711137323883/"/>
              </a:rPr>
              <a:t>Esta Foto</a:t>
            </a:r>
            <a:r>
              <a:rPr lang="pt-BR" sz="900"/>
              <a:t> de Autor Desconhecido está licenciado em </a:t>
            </a:r>
            <a:r>
              <a:rPr lang="pt-BR" sz="900">
                <a:hlinkClick r:id="rId4" tooltip="https://creativecommons.org/licenses/by/3.0/"/>
              </a:rPr>
              <a:t>CC BY</a:t>
            </a:r>
            <a:endParaRPr lang="pt-BR" sz="900"/>
          </a:p>
        </p:txBody>
      </p:sp>
      <p:pic>
        <p:nvPicPr>
          <p:cNvPr id="8" name="Imagem 7" descr="Foto em preto e branco de loja em frente a janela&#10;&#10;Descrição gerada automaticamente">
            <a:extLst>
              <a:ext uri="{FF2B5EF4-FFF2-40B4-BE49-F238E27FC236}">
                <a16:creationId xmlns:a16="http://schemas.microsoft.com/office/drawing/2014/main" id="{843508A8-D9A9-44B4-A8A1-FF002BFA0B95}"/>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2015957" y="4065558"/>
            <a:ext cx="3057144" cy="2438400"/>
          </a:xfrm>
          <a:prstGeom prst="rect">
            <a:avLst/>
          </a:prstGeom>
        </p:spPr>
      </p:pic>
      <p:sp>
        <p:nvSpPr>
          <p:cNvPr id="9" name="CaixaDeTexto 8">
            <a:extLst>
              <a:ext uri="{FF2B5EF4-FFF2-40B4-BE49-F238E27FC236}">
                <a16:creationId xmlns:a16="http://schemas.microsoft.com/office/drawing/2014/main" id="{99CFB63A-DA18-495E-8048-B13089D9C46B}"/>
              </a:ext>
            </a:extLst>
          </p:cNvPr>
          <p:cNvSpPr txBox="1"/>
          <p:nvPr/>
        </p:nvSpPr>
        <p:spPr>
          <a:xfrm>
            <a:off x="718099" y="6488668"/>
            <a:ext cx="3057144" cy="369332"/>
          </a:xfrm>
          <a:prstGeom prst="rect">
            <a:avLst/>
          </a:prstGeom>
          <a:noFill/>
        </p:spPr>
        <p:txBody>
          <a:bodyPr wrap="square" rtlCol="0">
            <a:spAutoFit/>
          </a:bodyPr>
          <a:lstStyle/>
          <a:p>
            <a:r>
              <a:rPr lang="pt-BR" sz="900">
                <a:hlinkClick r:id="rId6" tooltip="https://www.digitalcommonwealth.org/search/commonwealth:kk91gd66t"/>
              </a:rPr>
              <a:t>Esta Foto</a:t>
            </a:r>
            <a:r>
              <a:rPr lang="pt-BR" sz="900"/>
              <a:t> de Autor Desconhecido está licenciado em </a:t>
            </a:r>
            <a:r>
              <a:rPr lang="pt-BR" sz="900">
                <a:hlinkClick r:id="rId7" tooltip="https://creativecommons.org/licenses/by-nc-nd/3.0/"/>
              </a:rPr>
              <a:t>CC BY-NC-ND</a:t>
            </a:r>
            <a:endParaRPr lang="pt-BR" sz="900"/>
          </a:p>
        </p:txBody>
      </p:sp>
    </p:spTree>
    <p:extLst>
      <p:ext uri="{BB962C8B-B14F-4D97-AF65-F5344CB8AC3E}">
        <p14:creationId xmlns:p14="http://schemas.microsoft.com/office/powerpoint/2010/main" val="1269407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277" y="0"/>
            <a:ext cx="9771446" cy="6858000"/>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26" name="Picture 2">
            <a:extLst>
              <a:ext uri="{FF2B5EF4-FFF2-40B4-BE49-F238E27FC236}">
                <a16:creationId xmlns:a16="http://schemas.microsoft.com/office/drawing/2014/main" id="{288E070E-A3B4-4BF3-B5CE-032D4A5C5AA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3580" r="-1" b="25008"/>
          <a:stretch/>
        </p:blipFill>
        <p:spPr bwMode="auto">
          <a:xfrm>
            <a:off x="1460597" y="10"/>
            <a:ext cx="9270806" cy="6857990"/>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9703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Espaço Reservado para Conteúdo 4" descr="Imagem em preto e branco de homem ao lado de água&#10;&#10;Descrição gerada automaticamente com confiança média">
            <a:extLst>
              <a:ext uri="{FF2B5EF4-FFF2-40B4-BE49-F238E27FC236}">
                <a16:creationId xmlns:a16="http://schemas.microsoft.com/office/drawing/2014/main" id="{B280CC81-317D-4D04-A317-66F6BB7CDAEF}"/>
              </a:ext>
            </a:extLst>
          </p:cNvPr>
          <p:cNvPicPr>
            <a:picLocks noGrp="1" noChangeAspect="1"/>
          </p:cNvPicPr>
          <p:nvPr>
            <p:ph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776788" y="647700"/>
            <a:ext cx="6780213" cy="5556250"/>
          </a:xfrm>
        </p:spPr>
      </p:pic>
      <p:sp>
        <p:nvSpPr>
          <p:cNvPr id="6" name="CaixaDeTexto 5">
            <a:extLst>
              <a:ext uri="{FF2B5EF4-FFF2-40B4-BE49-F238E27FC236}">
                <a16:creationId xmlns:a16="http://schemas.microsoft.com/office/drawing/2014/main" id="{31B39C04-1E94-491E-B850-8040B9CDA658}"/>
              </a:ext>
            </a:extLst>
          </p:cNvPr>
          <p:cNvSpPr txBox="1"/>
          <p:nvPr/>
        </p:nvSpPr>
        <p:spPr>
          <a:xfrm>
            <a:off x="4776788" y="5092700"/>
            <a:ext cx="6780213" cy="1111250"/>
          </a:xfrm>
          <a:prstGeom prst="rect">
            <a:avLst/>
          </a:prstGeom>
          <a:solidFill>
            <a:srgbClr val="000000">
              <a:alpha val="50000"/>
            </a:srgbClr>
          </a:solidFill>
          <a:ln>
            <a:noFill/>
          </a:ln>
        </p:spPr>
        <p:txBody>
          <a:bodyPr wrap="square" rtlCol="0" anchor="ctr">
            <a:noAutofit/>
          </a:bodyPr>
          <a:lstStyle/>
          <a:p>
            <a:pPr algn="ctr">
              <a:spcAft>
                <a:spcPts val="600"/>
              </a:spcAft>
            </a:pPr>
            <a:r>
              <a:rPr lang="pt-BR" sz="1300">
                <a:solidFill>
                  <a:srgbClr val="FFFFFF"/>
                </a:solidFill>
                <a:hlinkClick r:id="rId3" tooltip="https://www.decoracaoacoracao.blog.br/2013/11/tempo-para-reflexao.html">
                  <a:extLst>
                    <a:ext uri="{A12FA001-AC4F-418D-AE19-62706E023703}">
                      <ahyp:hlinkClr xmlns:ahyp="http://schemas.microsoft.com/office/drawing/2018/hyperlinkcolor" val="tx"/>
                    </a:ext>
                  </a:extLst>
                </a:hlinkClick>
              </a:rPr>
              <a:t>Esta Foto</a:t>
            </a:r>
            <a:r>
              <a:rPr lang="pt-BR" sz="1300">
                <a:solidFill>
                  <a:srgbClr val="FFFFFF"/>
                </a:solidFill>
              </a:rPr>
              <a:t> de Autor Desconhecido está licenciado em </a:t>
            </a:r>
            <a:r>
              <a:rPr lang="pt-BR" sz="1300">
                <a:solidFill>
                  <a:srgbClr val="FFFFFF"/>
                </a:solidFill>
                <a:hlinkClick r:id="rId4" tooltip="https://creativecommons.org/licenses/by-nc-nd/3.0/">
                  <a:extLst>
                    <a:ext uri="{A12FA001-AC4F-418D-AE19-62706E023703}">
                      <ahyp:hlinkClr xmlns:ahyp="http://schemas.microsoft.com/office/drawing/2018/hyperlinkcolor" val="tx"/>
                    </a:ext>
                  </a:extLst>
                </a:hlinkClick>
              </a:rPr>
              <a:t>CC BY-NC-ND</a:t>
            </a:r>
            <a:endParaRPr lang="pt-BR" sz="1300">
              <a:solidFill>
                <a:srgbClr val="FFFFFF"/>
              </a:solidFill>
            </a:endParaRPr>
          </a:p>
        </p:txBody>
      </p:sp>
      <p:sp>
        <p:nvSpPr>
          <p:cNvPr id="2" name="Título 1">
            <a:extLst>
              <a:ext uri="{FF2B5EF4-FFF2-40B4-BE49-F238E27FC236}">
                <a16:creationId xmlns:a16="http://schemas.microsoft.com/office/drawing/2014/main" id="{C3D8A9FE-F8B6-474C-A59C-2E1B98402850}"/>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dirty="0" err="1">
                <a:solidFill>
                  <a:srgbClr val="FFFFFF"/>
                </a:solidFill>
                <a:latin typeface="+mj-lt"/>
                <a:ea typeface="+mj-ea"/>
                <a:cs typeface="+mj-cs"/>
              </a:rPr>
              <a:t>Nossa</a:t>
            </a:r>
            <a:r>
              <a:rPr lang="en-US" sz="3600" kern="1200" dirty="0">
                <a:solidFill>
                  <a:srgbClr val="FFFFFF"/>
                </a:solidFill>
                <a:latin typeface="+mj-lt"/>
                <a:ea typeface="+mj-ea"/>
                <a:cs typeface="+mj-cs"/>
              </a:rPr>
              <a:t> </a:t>
            </a:r>
            <a:r>
              <a:rPr lang="en-US" sz="3600" kern="1200" dirty="0" err="1">
                <a:solidFill>
                  <a:srgbClr val="FFFFFF"/>
                </a:solidFill>
                <a:latin typeface="+mj-lt"/>
                <a:ea typeface="+mj-ea"/>
                <a:cs typeface="+mj-cs"/>
              </a:rPr>
              <a:t>primeira</a:t>
            </a:r>
            <a:r>
              <a:rPr lang="en-US" sz="3600" kern="1200" dirty="0">
                <a:solidFill>
                  <a:srgbClr val="FFFFFF"/>
                </a:solidFill>
                <a:latin typeface="+mj-lt"/>
                <a:ea typeface="+mj-ea"/>
                <a:cs typeface="+mj-cs"/>
              </a:rPr>
              <a:t> </a:t>
            </a:r>
            <a:r>
              <a:rPr lang="en-US" sz="3600" kern="1200" dirty="0" err="1">
                <a:solidFill>
                  <a:srgbClr val="FFFFFF"/>
                </a:solidFill>
                <a:latin typeface="+mj-lt"/>
                <a:ea typeface="+mj-ea"/>
                <a:cs typeface="+mj-cs"/>
              </a:rPr>
              <a:t>reflexão</a:t>
            </a:r>
            <a:r>
              <a:rPr lang="en-US" sz="3600" kern="1200" dirty="0">
                <a:solidFill>
                  <a:srgbClr val="FFFFFF"/>
                </a:solidFill>
                <a:latin typeface="+mj-lt"/>
                <a:ea typeface="+mj-ea"/>
                <a:cs typeface="+mj-cs"/>
              </a:rPr>
              <a:t>!</a:t>
            </a:r>
          </a:p>
        </p:txBody>
      </p:sp>
      <p:sp>
        <p:nvSpPr>
          <p:cNvPr id="7" name="CaixaDeTexto 6">
            <a:extLst>
              <a:ext uri="{FF2B5EF4-FFF2-40B4-BE49-F238E27FC236}">
                <a16:creationId xmlns:a16="http://schemas.microsoft.com/office/drawing/2014/main" id="{4638DA88-4715-477F-A6BC-77BE3FC98400}"/>
              </a:ext>
            </a:extLst>
          </p:cNvPr>
          <p:cNvSpPr txBox="1"/>
          <p:nvPr/>
        </p:nvSpPr>
        <p:spPr>
          <a:xfrm>
            <a:off x="4786108" y="1117236"/>
            <a:ext cx="6770893" cy="2123658"/>
          </a:xfrm>
          <a:prstGeom prst="rect">
            <a:avLst/>
          </a:prstGeom>
          <a:solidFill>
            <a:srgbClr val="FFF2CC">
              <a:alpha val="74902"/>
            </a:srgbClr>
          </a:solidFill>
        </p:spPr>
        <p:txBody>
          <a:bodyPr wrap="none" rtlCol="0">
            <a:spAutoFit/>
          </a:bodyPr>
          <a:lstStyle/>
          <a:p>
            <a:r>
              <a:rPr lang="pt-BR" sz="4400" b="1" dirty="0">
                <a:solidFill>
                  <a:schemeClr val="accent2">
                    <a:lumMod val="75000"/>
                  </a:schemeClr>
                </a:solidFill>
              </a:rPr>
              <a:t>RECOHECER O USUÁRIO DO </a:t>
            </a:r>
          </a:p>
          <a:p>
            <a:r>
              <a:rPr lang="pt-BR" sz="4400" b="1" dirty="0">
                <a:solidFill>
                  <a:schemeClr val="accent2">
                    <a:lumMod val="75000"/>
                  </a:schemeClr>
                </a:solidFill>
              </a:rPr>
              <a:t>SUAS COMO UM CIDADÃO </a:t>
            </a:r>
          </a:p>
          <a:p>
            <a:r>
              <a:rPr lang="pt-BR" sz="4400" b="1" dirty="0">
                <a:solidFill>
                  <a:schemeClr val="accent2">
                    <a:lumMod val="75000"/>
                  </a:schemeClr>
                </a:solidFill>
              </a:rPr>
              <a:t>DE DIREITOS</a:t>
            </a:r>
          </a:p>
        </p:txBody>
      </p:sp>
    </p:spTree>
    <p:extLst>
      <p:ext uri="{BB962C8B-B14F-4D97-AF65-F5344CB8AC3E}">
        <p14:creationId xmlns:p14="http://schemas.microsoft.com/office/powerpoint/2010/main" val="1134107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9B29E1-7236-4209-852E-8DDB06017730}"/>
              </a:ext>
            </a:extLst>
          </p:cNvPr>
          <p:cNvSpPr>
            <a:spLocks noGrp="1"/>
          </p:cNvSpPr>
          <p:nvPr>
            <p:ph type="title"/>
          </p:nvPr>
        </p:nvSpPr>
        <p:spPr>
          <a:solidFill>
            <a:schemeClr val="accent5">
              <a:lumMod val="60000"/>
              <a:lumOff val="40000"/>
            </a:schemeClr>
          </a:solidFill>
        </p:spPr>
        <p:txBody>
          <a:bodyPr/>
          <a:lstStyle/>
          <a:p>
            <a:r>
              <a:rPr lang="pt-BR" b="1" dirty="0"/>
              <a:t>BENEFÍCIOS EVENTUAIS – O que diz a LOAS?</a:t>
            </a:r>
          </a:p>
        </p:txBody>
      </p:sp>
      <p:sp>
        <p:nvSpPr>
          <p:cNvPr id="3" name="Espaço Reservado para Conteúdo 2">
            <a:extLst>
              <a:ext uri="{FF2B5EF4-FFF2-40B4-BE49-F238E27FC236}">
                <a16:creationId xmlns:a16="http://schemas.microsoft.com/office/drawing/2014/main" id="{CB09ACD9-4BF8-4852-BF48-307BAB1C32D6}"/>
              </a:ext>
            </a:extLst>
          </p:cNvPr>
          <p:cNvSpPr>
            <a:spLocks noGrp="1"/>
          </p:cNvSpPr>
          <p:nvPr>
            <p:ph idx="1"/>
          </p:nvPr>
        </p:nvSpPr>
        <p:spPr>
          <a:xfrm>
            <a:off x="838200" y="1825625"/>
            <a:ext cx="8332304" cy="4351338"/>
          </a:xfrm>
        </p:spPr>
        <p:txBody>
          <a:bodyPr>
            <a:normAutofit/>
          </a:bodyPr>
          <a:lstStyle/>
          <a:p>
            <a:pPr marL="0" indent="0" algn="just">
              <a:buNone/>
            </a:pPr>
            <a:r>
              <a:rPr lang="pt-BR" sz="2400" b="0" i="0" u="none" strike="noStrike" baseline="0" dirty="0">
                <a:solidFill>
                  <a:srgbClr val="000000"/>
                </a:solidFill>
                <a:latin typeface="Arial" panose="020B0604020202020204" pitchFamily="34" charset="0"/>
              </a:rPr>
              <a:t>Art. 22. Entendem-se por benefícios eventuais as provisões suplementares e provisórias que </a:t>
            </a:r>
            <a:r>
              <a:rPr lang="pt-BR" sz="2400" b="0" i="0" u="none" strike="noStrike" baseline="0" dirty="0" err="1">
                <a:solidFill>
                  <a:srgbClr val="000000"/>
                </a:solidFill>
                <a:latin typeface="Arial" panose="020B0604020202020204" pitchFamily="34" charset="0"/>
              </a:rPr>
              <a:t>integramorganicamente</a:t>
            </a:r>
            <a:r>
              <a:rPr lang="pt-BR" sz="2400" b="0" i="0" u="none" strike="noStrike" baseline="0" dirty="0">
                <a:solidFill>
                  <a:srgbClr val="000000"/>
                </a:solidFill>
                <a:latin typeface="Arial" panose="020B0604020202020204" pitchFamily="34" charset="0"/>
              </a:rPr>
              <a:t> as garantias do Suas e são prestadas aos cidadãos e às famílias em virtude de nascimento, morte, situações de vulnerabilidade temporária e de calamidade pública. (Redação dada pela Lei nº 12.435, de 2011)</a:t>
            </a:r>
          </a:p>
          <a:p>
            <a:pPr marL="0" indent="0" algn="just">
              <a:buNone/>
            </a:pPr>
            <a:endParaRPr lang="pt-BR" sz="2400" b="0" i="0" u="none" strike="noStrike" baseline="0" dirty="0">
              <a:solidFill>
                <a:srgbClr val="000000"/>
              </a:solidFill>
              <a:latin typeface="Arial" panose="020B0604020202020204" pitchFamily="34" charset="0"/>
            </a:endParaRPr>
          </a:p>
          <a:p>
            <a:pPr marL="0" indent="0" algn="just">
              <a:buNone/>
            </a:pPr>
            <a:r>
              <a:rPr lang="pt-BR" sz="2400" b="0" i="0" u="none" strike="noStrike" baseline="0" dirty="0">
                <a:solidFill>
                  <a:srgbClr val="000000"/>
                </a:solidFill>
                <a:latin typeface="Arial" panose="020B0604020202020204" pitchFamily="34" charset="0"/>
              </a:rPr>
              <a:t>§ 1o A concessão e o valor dos benefícios de que trata este artigo serão definidos pelos Estados, Distrito Federal e Municípios e previstos nas respectivas leis orçamentárias anuais, com base em critérios e prazos definidos pelos respectivos Conselhos de Assistência Social.</a:t>
            </a:r>
            <a:endParaRPr lang="pt-BR" sz="2400" dirty="0"/>
          </a:p>
        </p:txBody>
      </p:sp>
      <p:sp>
        <p:nvSpPr>
          <p:cNvPr id="4" name="Retângulo 3">
            <a:extLst>
              <a:ext uri="{FF2B5EF4-FFF2-40B4-BE49-F238E27FC236}">
                <a16:creationId xmlns:a16="http://schemas.microsoft.com/office/drawing/2014/main" id="{875AB7B8-ABF8-403F-8EEF-B7BF20ED7A14}"/>
              </a:ext>
            </a:extLst>
          </p:cNvPr>
          <p:cNvSpPr/>
          <p:nvPr/>
        </p:nvSpPr>
        <p:spPr>
          <a:xfrm>
            <a:off x="4346713" y="2862470"/>
            <a:ext cx="1630017" cy="3048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Retângulo 4">
            <a:extLst>
              <a:ext uri="{FF2B5EF4-FFF2-40B4-BE49-F238E27FC236}">
                <a16:creationId xmlns:a16="http://schemas.microsoft.com/office/drawing/2014/main" id="{7FAFAD9D-CFE3-4753-BE75-FA47D29CD62F}"/>
              </a:ext>
            </a:extLst>
          </p:cNvPr>
          <p:cNvSpPr/>
          <p:nvPr/>
        </p:nvSpPr>
        <p:spPr>
          <a:xfrm>
            <a:off x="6129130" y="2855844"/>
            <a:ext cx="960783" cy="3048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79FE2628-B75B-430D-ABE4-CC449B51F838}"/>
              </a:ext>
            </a:extLst>
          </p:cNvPr>
          <p:cNvSpPr/>
          <p:nvPr/>
        </p:nvSpPr>
        <p:spPr>
          <a:xfrm>
            <a:off x="7242313" y="2855844"/>
            <a:ext cx="1928191" cy="31142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448675E2-2D0A-4724-83A1-084E2F4E27CE}"/>
              </a:ext>
            </a:extLst>
          </p:cNvPr>
          <p:cNvSpPr/>
          <p:nvPr/>
        </p:nvSpPr>
        <p:spPr>
          <a:xfrm>
            <a:off x="838200" y="3200401"/>
            <a:ext cx="3959087" cy="3048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2775F135-4D1F-452A-9720-BCBA024075EE}"/>
              </a:ext>
            </a:extLst>
          </p:cNvPr>
          <p:cNvSpPr/>
          <p:nvPr/>
        </p:nvSpPr>
        <p:spPr>
          <a:xfrm>
            <a:off x="6096001" y="3200401"/>
            <a:ext cx="3074504" cy="3048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8EF2DC22-1661-4644-892F-8029CA762879}"/>
              </a:ext>
            </a:extLst>
          </p:cNvPr>
          <p:cNvSpPr/>
          <p:nvPr/>
        </p:nvSpPr>
        <p:spPr>
          <a:xfrm>
            <a:off x="1626704" y="4406177"/>
            <a:ext cx="5065644" cy="3048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a:extLst>
              <a:ext uri="{FF2B5EF4-FFF2-40B4-BE49-F238E27FC236}">
                <a16:creationId xmlns:a16="http://schemas.microsoft.com/office/drawing/2014/main" id="{5D42C4E8-C1F8-422D-8AEF-7A4B2247D7B1}"/>
              </a:ext>
            </a:extLst>
          </p:cNvPr>
          <p:cNvSpPr/>
          <p:nvPr/>
        </p:nvSpPr>
        <p:spPr>
          <a:xfrm>
            <a:off x="911086" y="5022574"/>
            <a:ext cx="1540566" cy="42139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a:extLst>
              <a:ext uri="{FF2B5EF4-FFF2-40B4-BE49-F238E27FC236}">
                <a16:creationId xmlns:a16="http://schemas.microsoft.com/office/drawing/2014/main" id="{004FB716-73FC-4E86-8FFA-20ED8257C2BF}"/>
              </a:ext>
            </a:extLst>
          </p:cNvPr>
          <p:cNvSpPr/>
          <p:nvPr/>
        </p:nvSpPr>
        <p:spPr>
          <a:xfrm>
            <a:off x="821635" y="2208213"/>
            <a:ext cx="3959087" cy="3048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a:extLst>
              <a:ext uri="{FF2B5EF4-FFF2-40B4-BE49-F238E27FC236}">
                <a16:creationId xmlns:a16="http://schemas.microsoft.com/office/drawing/2014/main" id="{D2EE54DD-3FE3-4750-8870-19216E94990A}"/>
              </a:ext>
            </a:extLst>
          </p:cNvPr>
          <p:cNvSpPr/>
          <p:nvPr/>
        </p:nvSpPr>
        <p:spPr>
          <a:xfrm>
            <a:off x="7633253" y="1880699"/>
            <a:ext cx="1537251" cy="3048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808192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TotalTime>
  <Words>2263</Words>
  <Application>Microsoft Office PowerPoint</Application>
  <PresentationFormat>Widescreen</PresentationFormat>
  <Paragraphs>221</Paragraphs>
  <Slides>53</Slides>
  <Notes>0</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53</vt:i4>
      </vt:variant>
    </vt:vector>
  </HeadingPairs>
  <TitlesOfParts>
    <vt:vector size="60" baseType="lpstr">
      <vt:lpstr>Arial</vt:lpstr>
      <vt:lpstr>Calibri</vt:lpstr>
      <vt:lpstr>Calibri Light</vt:lpstr>
      <vt:lpstr>Chicago</vt:lpstr>
      <vt:lpstr>Open Sans</vt:lpstr>
      <vt:lpstr>Times New Roman</vt:lpstr>
      <vt:lpstr>Tema do Office</vt:lpstr>
      <vt:lpstr>Apresentação do PowerPoint</vt:lpstr>
      <vt:lpstr>Apresentação do PowerPoint</vt:lpstr>
      <vt:lpstr>Apresentação do PowerPoint</vt:lpstr>
      <vt:lpstr>LEI DO SUAS</vt:lpstr>
      <vt:lpstr>A origem dos Benefícios Eventuais no Brasil</vt:lpstr>
      <vt:lpstr>Decreto nº 35.448</vt:lpstr>
      <vt:lpstr>Apresentação do PowerPoint</vt:lpstr>
      <vt:lpstr>Nossa primeira reflexão!</vt:lpstr>
      <vt:lpstr>BENEFÍCIOS EVENTUAIS – O que diz a LOAS?</vt:lpstr>
      <vt:lpstr>Apresentação do PowerPoint</vt:lpstr>
      <vt:lpstr>Necessidades humanas básicas, ex.:</vt:lpstr>
      <vt:lpstr>Eventos incertos</vt:lpstr>
      <vt:lpstr>Eventos incertos</vt:lpstr>
      <vt:lpstr>EVENTOS INCERTOS</vt:lpstr>
      <vt:lpstr>DEMANDAS SOCIAIS</vt:lpstr>
      <vt:lpstr>Para refletir.....</vt:lpstr>
      <vt:lpstr>Para refletir.....</vt:lpstr>
      <vt:lpstr>Para refletir...</vt:lpstr>
      <vt:lpstr>Como Suprir essas demandas?</vt:lpstr>
      <vt:lpstr>Passo a Passo </vt:lpstr>
      <vt:lpstr>Programa de Segurança Alimentar e Nutricional</vt:lpstr>
      <vt:lpstr>Sem subordinação ou contra partidas</vt:lpstr>
      <vt:lpstr>Critérios definidos de acordo com a legislação</vt:lpstr>
      <vt:lpstr>Prontidão no atendimento</vt:lpstr>
      <vt:lpstr>Não ter comprovações complexas ou vexatórias</vt:lpstr>
      <vt:lpstr>LOCAL DA OFERTA</vt:lpstr>
      <vt:lpstr>LOCAL DA OFERTA</vt:lpstr>
      <vt:lpstr>RESPONSABILIDADES DOS ENTES</vt:lpstr>
      <vt:lpstr>Equipe técnica responsável</vt:lpstr>
      <vt:lpstr>O que não é Benefício Eventual?</vt:lpstr>
      <vt:lpstr>Benefícios Eventuais X Doações</vt:lpstr>
      <vt:lpstr>Benefícios Eventuais X Doações</vt:lpstr>
      <vt:lpstr>Apresentação do PowerPoint</vt:lpstr>
      <vt:lpstr>Apresentação do PowerPoint</vt:lpstr>
      <vt:lpstr>Auxílio Natalidade</vt:lpstr>
      <vt:lpstr>Auxílio Natalidade</vt:lpstr>
      <vt:lpstr>Auxílio por morte</vt:lpstr>
      <vt:lpstr>Auxílio por morte</vt:lpstr>
      <vt:lpstr>Situação de Vulnerabilidade Temporária</vt:lpstr>
      <vt:lpstr> Os riscos, as perdas e os danos podem decorrer da falta de:</vt:lpstr>
      <vt:lpstr>Os riscos, as perdas e os danos podem decorrer:</vt:lpstr>
      <vt:lpstr>Situação de Vulnerabilidade Temporária</vt:lpstr>
      <vt:lpstr>Apresentação do PowerPoint</vt:lpstr>
      <vt:lpstr>Situação de Calamidade Pública ou Desastre</vt:lpstr>
      <vt:lpstr>Situação de Calamidade Pública ou Desastre</vt:lpstr>
      <vt:lpstr>DIRETRIZES</vt:lpstr>
      <vt:lpstr>DIRETRIZES</vt:lpstr>
      <vt:lpstr>Os BE no contexto da Pandemia</vt:lpstr>
      <vt:lpstr>BE DE TRANSPORTE</vt:lpstr>
      <vt:lpstr>BE DE HABITAÇÃO</vt:lpstr>
      <vt:lpstr>REGULAMENTAÇÃO NOS MUNICÍPIOS</vt:lpstr>
      <vt:lpstr>REFERÊNCIAS</vt:lpstr>
      <vt:lpstr>MUITO OBRIGADO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OTÁVIO CARLOS ANTUNES DE OLIVEIRA</dc:creator>
  <cp:lastModifiedBy>OTÁVIO CARLOS ANTUNES DE OLIVEIRA</cp:lastModifiedBy>
  <cp:revision>1</cp:revision>
  <dcterms:created xsi:type="dcterms:W3CDTF">2022-03-26T13:13:41Z</dcterms:created>
  <dcterms:modified xsi:type="dcterms:W3CDTF">2022-03-31T23:45:08Z</dcterms:modified>
</cp:coreProperties>
</file>